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70" r:id="rId5"/>
    <p:sldId id="260" r:id="rId6"/>
    <p:sldId id="261" r:id="rId7"/>
    <p:sldId id="262" r:id="rId8"/>
    <p:sldId id="266" r:id="rId9"/>
    <p:sldId id="268" r:id="rId10"/>
    <p:sldId id="269" r:id="rId11"/>
    <p:sldId id="27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587"/>
    <a:srgbClr val="F0D7C1"/>
    <a:srgbClr val="B2714C"/>
    <a:srgbClr val="ACA4A0"/>
    <a:srgbClr val="F9E7E4"/>
    <a:srgbClr val="D6C7B2"/>
    <a:srgbClr val="DBBCB1"/>
    <a:srgbClr val="CCA087"/>
    <a:srgbClr val="C5AF92"/>
    <a:srgbClr val="EDB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6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5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5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42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8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2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0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7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33DC-27E2-4068-A5E4-0D79AFDDC9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2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D15D531-F3D1-E492-368C-233E5814F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37" y="3342834"/>
            <a:ext cx="5194363" cy="5194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46D69B-8A7D-983C-A13D-7B46257674EA}"/>
              </a:ext>
            </a:extLst>
          </p:cNvPr>
          <p:cNvSpPr txBox="1"/>
          <p:nvPr/>
        </p:nvSpPr>
        <p:spPr>
          <a:xfrm>
            <a:off x="305420" y="7587282"/>
            <a:ext cx="8255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Meow Me, you</a:t>
            </a:r>
            <a:endParaRPr lang="ko-KR" altLang="en-US" sz="500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C3E77-CAC9-5F55-5C3E-257EE911B5E6}"/>
              </a:ext>
            </a:extLst>
          </p:cNvPr>
          <p:cNvSpPr txBox="1"/>
          <p:nvPr/>
        </p:nvSpPr>
        <p:spPr>
          <a:xfrm>
            <a:off x="305421" y="8633120"/>
            <a:ext cx="531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너와 나의 이야기가 펼쳐지는 곳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C610324-EA74-61B9-D3B9-6BC9CB778FE1}"/>
              </a:ext>
            </a:extLst>
          </p:cNvPr>
          <p:cNvSpPr/>
          <p:nvPr/>
        </p:nvSpPr>
        <p:spPr>
          <a:xfrm>
            <a:off x="1247715" y="872770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rgbClr val="C5AF9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E0305F5F-54FA-68F6-A15E-6C61E1ECDEB2}"/>
              </a:ext>
            </a:extLst>
          </p:cNvPr>
          <p:cNvGrpSpPr/>
          <p:nvPr/>
        </p:nvGrpSpPr>
        <p:grpSpPr>
          <a:xfrm>
            <a:off x="390465" y="289307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31D03BD-9F82-7C4A-2F58-589828A66F9E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3106B8C-BA85-3D01-D134-428D441EDA2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7947A2B-F793-DAB0-761B-88265B116439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2058B30-1DE5-290D-CB55-2FC62C5BF2FC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E3014E9-CA78-3650-A894-C7747424B9FD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18C2AA-3DE2-C084-362B-B8587A78B3D1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8C3C349-67A5-76C5-787D-B33EFC4C226B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CA876AA-9F0D-DBD5-7F7F-B69DFEAB17C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9F5B745-C324-1E7F-6D18-7C6C86854DFB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53A8565-FF37-EFD8-B3DC-1B1FBA617256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E94061E-5957-57A0-03DE-340FF0F81F4B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DCEF6F-8C38-3B10-DF5A-F80822DDA90C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EFDD91B-5A86-53AF-FCF1-B743983F447D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38F004A-FC83-45D4-DB1B-BC999B1D03C8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75EB4DD-B3D9-8056-FF07-C2E15403826A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D2031BB-A8CA-6A01-7CCE-CD0065A33086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17F61CB-BF8F-3EE0-08C3-E1C0FA57C6F6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6D31F04-3F7D-18D4-2E04-D931756EFCA8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9646288-80B9-FB05-5993-1343028A78F1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0645BB4-A11C-607A-E1B8-98D211C6D42C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F4B57C6-2944-7AD2-F808-04A9F4F79C5F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522BBF7-E816-DB27-D579-C407933DBAC5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4780B86-6B3F-508B-5E4E-0AF82F0B1309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3EFC32E-BB78-C22A-56D4-EFFEA2B15D69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43A7221-9E94-E11D-6E91-00E555428FA4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40450F4-EC69-B477-472C-0A4E79293BB6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7462D65-9EF2-8EE7-4BE5-1984C60956F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48A3DE5-555D-9DE6-1EB0-7AB44D71402A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F32F482-C889-8C3F-0852-FC9860FD639D}"/>
              </a:ext>
            </a:extLst>
          </p:cNvPr>
          <p:cNvSpPr/>
          <p:nvPr/>
        </p:nvSpPr>
        <p:spPr>
          <a:xfrm>
            <a:off x="2962215" y="2587270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rgbClr val="B271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2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4E5A59C-9BE8-9F3E-3A97-459670E54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0" b="10982"/>
          <a:stretch/>
        </p:blipFill>
        <p:spPr>
          <a:xfrm>
            <a:off x="4212297" y="5190582"/>
            <a:ext cx="2520496" cy="21031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400F8B-5917-1B68-DC05-D0DC9814C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141" y="1222764"/>
            <a:ext cx="1359419" cy="2235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7B882B-D2E2-46E7-D341-82C25A58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897" y="1222764"/>
            <a:ext cx="1261244" cy="2041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144D70-7287-9E0B-85EA-BC92624A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83" y="1222764"/>
            <a:ext cx="1600429" cy="2162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276888-B67B-1A5F-6D73-9B6AAA8C7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379" y="1278172"/>
            <a:ext cx="1311564" cy="212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6F489-E1FE-5A60-EEE3-01A389C45ED8}"/>
              </a:ext>
            </a:extLst>
          </p:cNvPr>
          <p:cNvSpPr txBox="1"/>
          <p:nvPr/>
        </p:nvSpPr>
        <p:spPr>
          <a:xfrm>
            <a:off x="438434" y="389079"/>
            <a:ext cx="31454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관리자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6ABE7-10FC-A64C-5A9D-14733CD7895B}"/>
              </a:ext>
            </a:extLst>
          </p:cNvPr>
          <p:cNvSpPr txBox="1"/>
          <p:nvPr/>
        </p:nvSpPr>
        <p:spPr>
          <a:xfrm>
            <a:off x="438434" y="4291895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0CBC9-474A-CEC9-D14A-62FE2F37BBF8}"/>
              </a:ext>
            </a:extLst>
          </p:cNvPr>
          <p:cNvCxnSpPr>
            <a:cxnSpLocks/>
          </p:cNvCxnSpPr>
          <p:nvPr/>
        </p:nvCxnSpPr>
        <p:spPr>
          <a:xfrm>
            <a:off x="285586" y="3838617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C5B199E-0D0E-47DA-412E-DA7BC70395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58"/>
          <a:stretch/>
        </p:blipFill>
        <p:spPr>
          <a:xfrm>
            <a:off x="438434" y="5190584"/>
            <a:ext cx="2011341" cy="32410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73FB35-A601-90C8-FBB7-F58C443C27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58"/>
          <a:stretch/>
        </p:blipFill>
        <p:spPr>
          <a:xfrm>
            <a:off x="2632070" y="5190582"/>
            <a:ext cx="2038339" cy="32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06F489-E1FE-5A60-EEE3-01A389C45ED8}"/>
              </a:ext>
            </a:extLst>
          </p:cNvPr>
          <p:cNvSpPr txBox="1"/>
          <p:nvPr/>
        </p:nvSpPr>
        <p:spPr>
          <a:xfrm>
            <a:off x="438434" y="389079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후원하기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10A53-2211-A7BF-9B0A-CD4CC951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3947"/>
          <a:stretch/>
        </p:blipFill>
        <p:spPr>
          <a:xfrm>
            <a:off x="480745" y="1087119"/>
            <a:ext cx="3018147" cy="30939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4FAAE4-1C0A-9BFC-4B41-AD2A45BF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3" y="957519"/>
            <a:ext cx="1496290" cy="38806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D544F-4258-6A8A-343E-5FE45C88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53" y="5439373"/>
            <a:ext cx="1496290" cy="3283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E34889-8A87-D099-C2E2-9AA326AA7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504" y="957519"/>
            <a:ext cx="1496290" cy="35846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5301BA-7974-24AD-AC02-F948D9DE9C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5" t="9263" r="24692"/>
          <a:stretch/>
        </p:blipFill>
        <p:spPr>
          <a:xfrm>
            <a:off x="582658" y="4402066"/>
            <a:ext cx="2814320" cy="51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2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20CA3-CABB-C0D0-C145-37769A82ABB9}"/>
              </a:ext>
            </a:extLst>
          </p:cNvPr>
          <p:cNvSpPr txBox="1"/>
          <p:nvPr/>
        </p:nvSpPr>
        <p:spPr>
          <a:xfrm>
            <a:off x="741012" y="2643472"/>
            <a:ext cx="5551633" cy="1544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 가구가 급증함에 따라 반려인구도 급증하는 추세입니다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반려인구 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1500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만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4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가구 중 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가구는 반려동물을 키우는 시대입니다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b="0" i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그리고 오늘은 </a:t>
            </a:r>
            <a:r>
              <a:rPr lang="en-US" altLang="ko-KR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372</a:t>
            </a:r>
            <a:r>
              <a:rPr lang="ko-KR" altLang="en-US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마리의 반려동물이 유기동물이 되었습니다</a:t>
            </a:r>
            <a:r>
              <a:rPr lang="en-US" altLang="ko-KR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>
              <a:highlight>
                <a:srgbClr val="D8C19E"/>
              </a:highlight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86A6D-48CB-236A-B589-4051B5F9BBD6}"/>
              </a:ext>
            </a:extLst>
          </p:cNvPr>
          <p:cNvSpPr txBox="1"/>
          <p:nvPr/>
        </p:nvSpPr>
        <p:spPr>
          <a:xfrm>
            <a:off x="983867" y="1556338"/>
            <a:ext cx="479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당신은 반려동물과 함께하나요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CCFD0B-527C-0566-E2DC-0F11C0A0784B}"/>
              </a:ext>
            </a:extLst>
          </p:cNvPr>
          <p:cNvCxnSpPr>
            <a:cxnSpLocks/>
          </p:cNvCxnSpPr>
          <p:nvPr/>
        </p:nvCxnSpPr>
        <p:spPr>
          <a:xfrm>
            <a:off x="939105" y="2305926"/>
            <a:ext cx="49456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D93526C-0C45-BC31-3DE6-92B1946C1359}"/>
              </a:ext>
            </a:extLst>
          </p:cNvPr>
          <p:cNvCxnSpPr>
            <a:cxnSpLocks/>
          </p:cNvCxnSpPr>
          <p:nvPr/>
        </p:nvCxnSpPr>
        <p:spPr>
          <a:xfrm>
            <a:off x="939105" y="1391526"/>
            <a:ext cx="497512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21E424D-9D44-B2B1-2224-79387C3C14D1}"/>
              </a:ext>
            </a:extLst>
          </p:cNvPr>
          <p:cNvSpPr txBox="1"/>
          <p:nvPr/>
        </p:nvSpPr>
        <p:spPr>
          <a:xfrm>
            <a:off x="965146" y="446391"/>
            <a:ext cx="4832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Meow me you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기획 의도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833C86-D80D-0A71-94CA-E44A856B7A4C}"/>
              </a:ext>
            </a:extLst>
          </p:cNvPr>
          <p:cNvSpPr txBox="1"/>
          <p:nvPr/>
        </p:nvSpPr>
        <p:spPr>
          <a:xfrm>
            <a:off x="741012" y="5807140"/>
            <a:ext cx="3373788" cy="2917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년간 등록된 유기동물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947,098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마리 중 특이사항으로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질병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'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 있는 유기동물은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243,005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마리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마리 중 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마리 꼴로 쉽게 질병을 확인할 수 있습니다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혼자서 살아</a:t>
            </a:r>
            <a:endParaRPr lang="en-US" altLang="ko-KR" sz="1400" b="0" i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갈 수 있는 능력이 부족한 고양이는 유기</a:t>
            </a:r>
            <a:endParaRPr lang="en-US" altLang="ko-KR" sz="1400" b="0" i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동물 중 가장 많은 비율로 죽음을 맞이하고</a:t>
            </a:r>
            <a:br>
              <a:rPr lang="ko-KR" altLang="en-US" sz="1400"/>
            </a:br>
            <a:br>
              <a:rPr lang="ko-KR" altLang="en-US" sz="1400"/>
            </a:br>
            <a:r>
              <a:rPr lang="ko-KR" altLang="en-US" sz="1400" b="0" i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가족으로써 죽음을 맞이해 장례를 치르는 반려동물 뒤에는 </a:t>
            </a:r>
            <a:r>
              <a:rPr lang="ko-KR" altLang="en-US" sz="14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안락사한 의료폐기물과 질병사한 일반폐기물로 죽음을 맞이하는 유기동물이 있습니다</a:t>
            </a:r>
            <a:r>
              <a:rPr lang="en-US" altLang="ko-KR" sz="14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400">
              <a:highlight>
                <a:srgbClr val="D8C19E"/>
              </a:highligh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9ECB1F-4C50-6DDA-422E-5060E1021397}"/>
              </a:ext>
            </a:extLst>
          </p:cNvPr>
          <p:cNvSpPr txBox="1"/>
          <p:nvPr/>
        </p:nvSpPr>
        <p:spPr>
          <a:xfrm>
            <a:off x="866848" y="4921021"/>
            <a:ext cx="380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죽음 뒤의 슬픈 진실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8B31B1C-07A5-DBD1-6F39-63378C8F47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77" y="5977336"/>
            <a:ext cx="2323935" cy="2577585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443A3EF-A5C2-74FB-B61B-79165BB3D3F6}"/>
              </a:ext>
            </a:extLst>
          </p:cNvPr>
          <p:cNvCxnSpPr>
            <a:cxnSpLocks/>
          </p:cNvCxnSpPr>
          <p:nvPr/>
        </p:nvCxnSpPr>
        <p:spPr>
          <a:xfrm>
            <a:off x="867667" y="5637769"/>
            <a:ext cx="324713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D5FC4BE-9E0A-18B0-A9F2-731DFE91E0A3}"/>
              </a:ext>
            </a:extLst>
          </p:cNvPr>
          <p:cNvCxnSpPr>
            <a:cxnSpLocks/>
          </p:cNvCxnSpPr>
          <p:nvPr/>
        </p:nvCxnSpPr>
        <p:spPr>
          <a:xfrm>
            <a:off x="867667" y="4723369"/>
            <a:ext cx="324713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20910B0-E216-E8EB-CD8C-9B4696D04478}"/>
              </a:ext>
            </a:extLst>
          </p:cNvPr>
          <p:cNvSpPr/>
          <p:nvPr/>
        </p:nvSpPr>
        <p:spPr>
          <a:xfrm>
            <a:off x="870406" y="5589773"/>
            <a:ext cx="2041451" cy="1822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61765B-357A-5064-06E5-837829B47202}"/>
              </a:ext>
            </a:extLst>
          </p:cNvPr>
          <p:cNvSpPr/>
          <p:nvPr/>
        </p:nvSpPr>
        <p:spPr>
          <a:xfrm>
            <a:off x="870406" y="5589771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1F1E81-32BE-82A1-B5B0-AA2E74EB2CAD}"/>
              </a:ext>
            </a:extLst>
          </p:cNvPr>
          <p:cNvSpPr/>
          <p:nvPr/>
        </p:nvSpPr>
        <p:spPr>
          <a:xfrm>
            <a:off x="3628967" y="7750220"/>
            <a:ext cx="2041451" cy="182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88AACA-09D0-7930-7062-D24CA320FFFD}"/>
              </a:ext>
            </a:extLst>
          </p:cNvPr>
          <p:cNvSpPr/>
          <p:nvPr/>
        </p:nvSpPr>
        <p:spPr>
          <a:xfrm>
            <a:off x="3628964" y="5589773"/>
            <a:ext cx="2041451" cy="1822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E9742-5C75-4845-7049-EA94632A50EB}"/>
              </a:ext>
            </a:extLst>
          </p:cNvPr>
          <p:cNvSpPr/>
          <p:nvPr/>
        </p:nvSpPr>
        <p:spPr>
          <a:xfrm>
            <a:off x="870408" y="7750220"/>
            <a:ext cx="2041451" cy="182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7CD2-577E-811F-E02B-89F967A2F34C}"/>
              </a:ext>
            </a:extLst>
          </p:cNvPr>
          <p:cNvSpPr txBox="1"/>
          <p:nvPr/>
        </p:nvSpPr>
        <p:spPr>
          <a:xfrm>
            <a:off x="1474669" y="5704744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1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EC164-4483-7616-1572-A1B433743695}"/>
              </a:ext>
            </a:extLst>
          </p:cNvPr>
          <p:cNvSpPr/>
          <p:nvPr/>
        </p:nvSpPr>
        <p:spPr>
          <a:xfrm>
            <a:off x="3628963" y="5589771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A95C-0972-4AD8-F99C-DD310A853DE4}"/>
              </a:ext>
            </a:extLst>
          </p:cNvPr>
          <p:cNvSpPr txBox="1"/>
          <p:nvPr/>
        </p:nvSpPr>
        <p:spPr>
          <a:xfrm>
            <a:off x="4256470" y="5704744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2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E03A2-98BF-CDA3-C161-AB5991CB2E21}"/>
              </a:ext>
            </a:extLst>
          </p:cNvPr>
          <p:cNvSpPr/>
          <p:nvPr/>
        </p:nvSpPr>
        <p:spPr>
          <a:xfrm>
            <a:off x="870406" y="7750217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7E70-AB25-CA99-DEF1-D2E63C69C781}"/>
              </a:ext>
            </a:extLst>
          </p:cNvPr>
          <p:cNvSpPr txBox="1"/>
          <p:nvPr/>
        </p:nvSpPr>
        <p:spPr>
          <a:xfrm>
            <a:off x="1498714" y="7865190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C01FEC-21B2-9AAA-9EC0-5AA09C7F6EB5}"/>
              </a:ext>
            </a:extLst>
          </p:cNvPr>
          <p:cNvSpPr/>
          <p:nvPr/>
        </p:nvSpPr>
        <p:spPr>
          <a:xfrm>
            <a:off x="3628963" y="7750217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1F63C-EDF2-62AD-F5A0-806C6F6A7D63}"/>
              </a:ext>
            </a:extLst>
          </p:cNvPr>
          <p:cNvSpPr txBox="1"/>
          <p:nvPr/>
        </p:nvSpPr>
        <p:spPr>
          <a:xfrm>
            <a:off x="4249043" y="7865190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7F4DC-1118-C8C7-138C-2FA5EBF800B2}"/>
              </a:ext>
            </a:extLst>
          </p:cNvPr>
          <p:cNvSpPr txBox="1"/>
          <p:nvPr/>
        </p:nvSpPr>
        <p:spPr>
          <a:xfrm>
            <a:off x="995593" y="6281712"/>
            <a:ext cx="1759974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성숙한 반려동물 문화 정착과 후원을 통한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반려묘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관심 확대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1B2DF-4914-4D88-4C60-E1DE07BA785B}"/>
              </a:ext>
            </a:extLst>
          </p:cNvPr>
          <p:cNvSpPr txBox="1"/>
          <p:nvPr/>
        </p:nvSpPr>
        <p:spPr>
          <a:xfrm>
            <a:off x="3755220" y="6309021"/>
            <a:ext cx="1788939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유기묘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구조센터와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협조하여 분양 및 후원 전달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71640-D739-9EC1-6823-1908A201AAAC}"/>
              </a:ext>
            </a:extLst>
          </p:cNvPr>
          <p:cNvSpPr txBox="1"/>
          <p:nvPr/>
        </p:nvSpPr>
        <p:spPr>
          <a:xfrm>
            <a:off x="996664" y="8469467"/>
            <a:ext cx="1788939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사료와 간식 등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분양받은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고양이들을 위한 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D6237-20A0-B9B5-3B31-6D99D64A475F}"/>
              </a:ext>
            </a:extLst>
          </p:cNvPr>
          <p:cNvSpPr txBox="1"/>
          <p:nvPr/>
        </p:nvSpPr>
        <p:spPr>
          <a:xfrm>
            <a:off x="3755218" y="8469467"/>
            <a:ext cx="1788939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유기묘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분양을 넘어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사회적 문제 해결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B96AD-0D8E-9EBB-DA4B-7B2F04D5EF91}"/>
              </a:ext>
            </a:extLst>
          </p:cNvPr>
          <p:cNvSpPr txBox="1"/>
          <p:nvPr/>
        </p:nvSpPr>
        <p:spPr>
          <a:xfrm>
            <a:off x="298652" y="4789842"/>
            <a:ext cx="6165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Meow me you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제시한 해결방안</a:t>
            </a:r>
          </a:p>
        </p:txBody>
      </p:sp>
      <p:sp>
        <p:nvSpPr>
          <p:cNvPr id="32" name="Google Shape;6805;p46">
            <a:extLst>
              <a:ext uri="{FF2B5EF4-FFF2-40B4-BE49-F238E27FC236}">
                <a16:creationId xmlns:a16="http://schemas.microsoft.com/office/drawing/2014/main" id="{D0B37251-8DDC-7DD9-1E84-66F6CC82E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705" y="2729283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3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220,000</a:t>
            </a:r>
            <a:endParaRPr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Google Shape;6806;p46">
            <a:extLst>
              <a:ext uri="{FF2B5EF4-FFF2-40B4-BE49-F238E27FC236}">
                <a16:creationId xmlns:a16="http://schemas.microsoft.com/office/drawing/2014/main" id="{837563A1-F13F-877B-57BE-D84CB9EB64D8}"/>
              </a:ext>
            </a:extLst>
          </p:cNvPr>
          <p:cNvSpPr txBox="1">
            <a:spLocks/>
          </p:cNvSpPr>
          <p:nvPr/>
        </p:nvSpPr>
        <p:spPr>
          <a:xfrm>
            <a:off x="625641" y="3187663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지난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년간 안락사 시킨 유기동물의 숫자</a:t>
            </a:r>
            <a:endPara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Google Shape;6808;p46">
            <a:extLst>
              <a:ext uri="{FF2B5EF4-FFF2-40B4-BE49-F238E27FC236}">
                <a16:creationId xmlns:a16="http://schemas.microsoft.com/office/drawing/2014/main" id="{282545FC-F923-1EDD-3C31-8BC6A7492AC7}"/>
              </a:ext>
            </a:extLst>
          </p:cNvPr>
          <p:cNvSpPr txBox="1">
            <a:spLocks/>
          </p:cNvSpPr>
          <p:nvPr/>
        </p:nvSpPr>
        <p:spPr>
          <a:xfrm>
            <a:off x="688715" y="3667042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000">
                <a:latin typeface="Noto Sans KR" panose="020B0500000000000000" pitchFamily="34" charset="-127"/>
                <a:ea typeface="Noto Sans KR" panose="020B0500000000000000" pitchFamily="34" charset="-127"/>
              </a:rPr>
              <a:t>41.5%</a:t>
            </a:r>
            <a:endParaRPr lang="en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Google Shape;6809;p46">
            <a:extLst>
              <a:ext uri="{FF2B5EF4-FFF2-40B4-BE49-F238E27FC236}">
                <a16:creationId xmlns:a16="http://schemas.microsoft.com/office/drawing/2014/main" id="{C2C93B02-E90B-0D8C-4C82-DF7792FD25FE}"/>
              </a:ext>
            </a:extLst>
          </p:cNvPr>
          <p:cNvSpPr txBox="1">
            <a:spLocks/>
          </p:cNvSpPr>
          <p:nvPr/>
        </p:nvSpPr>
        <p:spPr>
          <a:xfrm>
            <a:off x="613300" y="4061737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자연사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(25.8%), 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안락사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(15.7%)</a:t>
            </a:r>
            <a:endPara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Google Shape;6810;p46">
            <a:extLst>
              <a:ext uri="{FF2B5EF4-FFF2-40B4-BE49-F238E27FC236}">
                <a16:creationId xmlns:a16="http://schemas.microsoft.com/office/drawing/2014/main" id="{3455F4DF-58B3-9F9B-671F-09A5ABC4A12A}"/>
              </a:ext>
            </a:extLst>
          </p:cNvPr>
          <p:cNvSpPr txBox="1">
            <a:spLocks/>
          </p:cNvSpPr>
          <p:nvPr/>
        </p:nvSpPr>
        <p:spPr>
          <a:xfrm>
            <a:off x="3302569" y="3686252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000">
                <a:latin typeface="Noto Sans KR" panose="020B0500000000000000" pitchFamily="34" charset="-127"/>
                <a:ea typeface="Noto Sans KR" panose="020B0500000000000000" pitchFamily="34" charset="-127"/>
              </a:rPr>
              <a:t>$40,000</a:t>
            </a:r>
            <a:endParaRPr lang="en" sz="3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Google Shape;6811;p46">
            <a:extLst>
              <a:ext uri="{FF2B5EF4-FFF2-40B4-BE49-F238E27FC236}">
                <a16:creationId xmlns:a16="http://schemas.microsoft.com/office/drawing/2014/main" id="{C34AFD20-E7E9-C47F-AFCB-0B208D09D88D}"/>
              </a:ext>
            </a:extLst>
          </p:cNvPr>
          <p:cNvSpPr txBox="1">
            <a:spLocks/>
          </p:cNvSpPr>
          <p:nvPr/>
        </p:nvSpPr>
        <p:spPr>
          <a:xfrm>
            <a:off x="3254891" y="4055689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유기동물 보호소 </a:t>
            </a:r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000">
                <a:latin typeface="Noto Sans KR" panose="020B0500000000000000" pitchFamily="34" charset="-127"/>
                <a:ea typeface="Noto Sans KR" panose="020B0500000000000000" pitchFamily="34" charset="-127"/>
              </a:rPr>
              <a:t>년치 치료비용</a:t>
            </a:r>
            <a:endParaRPr lang="ko-KR" alt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Google Shape;6805;p46">
            <a:extLst>
              <a:ext uri="{FF2B5EF4-FFF2-40B4-BE49-F238E27FC236}">
                <a16:creationId xmlns:a16="http://schemas.microsoft.com/office/drawing/2014/main" id="{0822457D-C339-7707-B74A-5C546E404EB8}"/>
              </a:ext>
            </a:extLst>
          </p:cNvPr>
          <p:cNvSpPr txBox="1">
            <a:spLocks/>
          </p:cNvSpPr>
          <p:nvPr/>
        </p:nvSpPr>
        <p:spPr>
          <a:xfrm>
            <a:off x="3290228" y="2729924"/>
            <a:ext cx="2476800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" sz="3000" b="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116,984</a:t>
            </a:r>
          </a:p>
        </p:txBody>
      </p:sp>
      <p:sp>
        <p:nvSpPr>
          <p:cNvPr id="39" name="Google Shape;6806;p46">
            <a:extLst>
              <a:ext uri="{FF2B5EF4-FFF2-40B4-BE49-F238E27FC236}">
                <a16:creationId xmlns:a16="http://schemas.microsoft.com/office/drawing/2014/main" id="{20A778B7-E51D-CC79-D6AD-D33C7BB2A444}"/>
              </a:ext>
            </a:extLst>
          </p:cNvPr>
          <p:cNvSpPr txBox="1">
            <a:spLocks/>
          </p:cNvSpPr>
          <p:nvPr/>
        </p:nvSpPr>
        <p:spPr>
          <a:xfrm>
            <a:off x="3307941" y="3265988"/>
            <a:ext cx="2676928" cy="25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indent="0"/>
            <a:r>
              <a:rPr lang="en-US" altLang="ko-KR" sz="1000">
                <a:latin typeface="Noto Sans KR" panose="020B0500000000000000" pitchFamily="34" charset="-127"/>
                <a:ea typeface="Noto Sans KR" panose="020B0500000000000000" pitchFamily="34" charset="-127"/>
              </a:rPr>
              <a:t>2020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 한 해 동안 버려진 유기동물의 숫자</a:t>
            </a:r>
            <a:endParaRPr 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B2882C-1386-4347-B5F8-A090A9BA4E4A}"/>
              </a:ext>
            </a:extLst>
          </p:cNvPr>
          <p:cNvSpPr txBox="1"/>
          <p:nvPr/>
        </p:nvSpPr>
        <p:spPr>
          <a:xfrm>
            <a:off x="528926" y="187274"/>
            <a:ext cx="578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Meow me you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파악한 문제점</a:t>
            </a:r>
          </a:p>
        </p:txBody>
      </p:sp>
      <p:sp>
        <p:nvSpPr>
          <p:cNvPr id="41" name="Google Shape;4073;p40">
            <a:extLst>
              <a:ext uri="{FF2B5EF4-FFF2-40B4-BE49-F238E27FC236}">
                <a16:creationId xmlns:a16="http://schemas.microsoft.com/office/drawing/2014/main" id="{B6CBAC2B-F965-5678-7EAB-05029801C332}"/>
              </a:ext>
            </a:extLst>
          </p:cNvPr>
          <p:cNvSpPr/>
          <p:nvPr/>
        </p:nvSpPr>
        <p:spPr>
          <a:xfrm>
            <a:off x="3134660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074;p40">
            <a:extLst>
              <a:ext uri="{FF2B5EF4-FFF2-40B4-BE49-F238E27FC236}">
                <a16:creationId xmlns:a16="http://schemas.microsoft.com/office/drawing/2014/main" id="{44E847CB-C1E3-7CC2-81B6-ED69A5ECE681}"/>
              </a:ext>
            </a:extLst>
          </p:cNvPr>
          <p:cNvSpPr/>
          <p:nvPr/>
        </p:nvSpPr>
        <p:spPr>
          <a:xfrm>
            <a:off x="4710644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075;p40">
            <a:extLst>
              <a:ext uri="{FF2B5EF4-FFF2-40B4-BE49-F238E27FC236}">
                <a16:creationId xmlns:a16="http://schemas.microsoft.com/office/drawing/2014/main" id="{FD868C0B-9BDF-DEE0-2A70-12AD83176DE3}"/>
              </a:ext>
            </a:extLst>
          </p:cNvPr>
          <p:cNvSpPr/>
          <p:nvPr/>
        </p:nvSpPr>
        <p:spPr>
          <a:xfrm>
            <a:off x="1365148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77;p40">
            <a:extLst>
              <a:ext uri="{FF2B5EF4-FFF2-40B4-BE49-F238E27FC236}">
                <a16:creationId xmlns:a16="http://schemas.microsoft.com/office/drawing/2014/main" id="{627EE3E6-DE42-5562-B09A-B9CFA44A1E47}"/>
              </a:ext>
            </a:extLst>
          </p:cNvPr>
          <p:cNvSpPr txBox="1">
            <a:spLocks/>
          </p:cNvSpPr>
          <p:nvPr/>
        </p:nvSpPr>
        <p:spPr>
          <a:xfrm>
            <a:off x="656548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ans KR" panose="020B0500000000000000" pitchFamily="34" charset="-127"/>
                <a:ea typeface="Noto Sans KR" panose="020B0500000000000000" pitchFamily="34" charset="-127"/>
              </a:rPr>
              <a:t>환경 오염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Google Shape;4080;p40">
            <a:extLst>
              <a:ext uri="{FF2B5EF4-FFF2-40B4-BE49-F238E27FC236}">
                <a16:creationId xmlns:a16="http://schemas.microsoft.com/office/drawing/2014/main" id="{2079AD38-EB4F-AF82-A626-255D43F74DFF}"/>
              </a:ext>
            </a:extLst>
          </p:cNvPr>
          <p:cNvSpPr txBox="1">
            <a:spLocks/>
          </p:cNvSpPr>
          <p:nvPr/>
        </p:nvSpPr>
        <p:spPr>
          <a:xfrm>
            <a:off x="2426060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ans KR" panose="020B0500000000000000" pitchFamily="34" charset="-127"/>
                <a:ea typeface="Noto Sans KR" panose="020B0500000000000000" pitchFamily="34" charset="-127"/>
              </a:rPr>
              <a:t>생태계 파괴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Google Shape;4082;p40">
            <a:extLst>
              <a:ext uri="{FF2B5EF4-FFF2-40B4-BE49-F238E27FC236}">
                <a16:creationId xmlns:a16="http://schemas.microsoft.com/office/drawing/2014/main" id="{D7CC781F-E381-C4FD-313B-DDC4B59C16FE}"/>
              </a:ext>
            </a:extLst>
          </p:cNvPr>
          <p:cNvSpPr txBox="1">
            <a:spLocks/>
          </p:cNvSpPr>
          <p:nvPr/>
        </p:nvSpPr>
        <p:spPr>
          <a:xfrm>
            <a:off x="4002044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ans KR" panose="020B0500000000000000" pitchFamily="34" charset="-127"/>
                <a:ea typeface="Noto Sans KR" panose="020B0500000000000000" pitchFamily="34" charset="-127"/>
              </a:rPr>
              <a:t>질병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7" name="Google Shape;4083;p40">
            <a:extLst>
              <a:ext uri="{FF2B5EF4-FFF2-40B4-BE49-F238E27FC236}">
                <a16:creationId xmlns:a16="http://schemas.microsoft.com/office/drawing/2014/main" id="{F15944E4-A191-5D01-ECEE-6AABDBDE10F6}"/>
              </a:ext>
            </a:extLst>
          </p:cNvPr>
          <p:cNvGrpSpPr/>
          <p:nvPr/>
        </p:nvGrpSpPr>
        <p:grpSpPr>
          <a:xfrm>
            <a:off x="3307941" y="1201191"/>
            <a:ext cx="568796" cy="598130"/>
            <a:chOff x="1914597" y="3360963"/>
            <a:chExt cx="405790" cy="426748"/>
          </a:xfrm>
        </p:grpSpPr>
        <p:sp>
          <p:nvSpPr>
            <p:cNvPr id="48" name="Google Shape;4084;p40">
              <a:extLst>
                <a:ext uri="{FF2B5EF4-FFF2-40B4-BE49-F238E27FC236}">
                  <a16:creationId xmlns:a16="http://schemas.microsoft.com/office/drawing/2014/main" id="{AD3A4355-7269-D861-E1E2-34C979385C31}"/>
                </a:ext>
              </a:extLst>
            </p:cNvPr>
            <p:cNvSpPr/>
            <p:nvPr/>
          </p:nvSpPr>
          <p:spPr>
            <a:xfrm>
              <a:off x="2091170" y="3440303"/>
              <a:ext cx="188478" cy="118333"/>
            </a:xfrm>
            <a:custGeom>
              <a:avLst/>
              <a:gdLst/>
              <a:ahLst/>
              <a:cxnLst/>
              <a:rect l="l" t="t" r="r" b="b"/>
              <a:pathLst>
                <a:path w="5288" h="3320" extrusionOk="0">
                  <a:moveTo>
                    <a:pt x="2644" y="1"/>
                  </a:moveTo>
                  <a:cubicBezTo>
                    <a:pt x="2298" y="1"/>
                    <a:pt x="1953" y="114"/>
                    <a:pt x="1667" y="340"/>
                  </a:cubicBezTo>
                  <a:cubicBezTo>
                    <a:pt x="1548" y="436"/>
                    <a:pt x="1429" y="555"/>
                    <a:pt x="1310" y="674"/>
                  </a:cubicBezTo>
                  <a:cubicBezTo>
                    <a:pt x="1167" y="817"/>
                    <a:pt x="1001" y="912"/>
                    <a:pt x="834" y="1007"/>
                  </a:cubicBezTo>
                  <a:cubicBezTo>
                    <a:pt x="739" y="1055"/>
                    <a:pt x="620" y="1126"/>
                    <a:pt x="524" y="1198"/>
                  </a:cubicBezTo>
                  <a:cubicBezTo>
                    <a:pt x="262" y="1364"/>
                    <a:pt x="72" y="1674"/>
                    <a:pt x="48" y="1983"/>
                  </a:cubicBezTo>
                  <a:cubicBezTo>
                    <a:pt x="0" y="2317"/>
                    <a:pt x="119" y="2650"/>
                    <a:pt x="358" y="2912"/>
                  </a:cubicBezTo>
                  <a:cubicBezTo>
                    <a:pt x="620" y="3174"/>
                    <a:pt x="977" y="3317"/>
                    <a:pt x="1358" y="3317"/>
                  </a:cubicBezTo>
                  <a:lnTo>
                    <a:pt x="1548" y="3317"/>
                  </a:lnTo>
                  <a:cubicBezTo>
                    <a:pt x="1810" y="3269"/>
                    <a:pt x="2001" y="3150"/>
                    <a:pt x="2239" y="3079"/>
                  </a:cubicBezTo>
                  <a:cubicBezTo>
                    <a:pt x="2358" y="3031"/>
                    <a:pt x="2489" y="3007"/>
                    <a:pt x="2623" y="3007"/>
                  </a:cubicBezTo>
                  <a:cubicBezTo>
                    <a:pt x="2757" y="3007"/>
                    <a:pt x="2894" y="3031"/>
                    <a:pt x="3025" y="3079"/>
                  </a:cubicBezTo>
                  <a:cubicBezTo>
                    <a:pt x="3041" y="3083"/>
                    <a:pt x="3057" y="3085"/>
                    <a:pt x="3073" y="3085"/>
                  </a:cubicBezTo>
                  <a:cubicBezTo>
                    <a:pt x="3151" y="3085"/>
                    <a:pt x="3219" y="3039"/>
                    <a:pt x="3239" y="2960"/>
                  </a:cubicBezTo>
                  <a:cubicBezTo>
                    <a:pt x="3263" y="2865"/>
                    <a:pt x="3215" y="2769"/>
                    <a:pt x="3120" y="2746"/>
                  </a:cubicBezTo>
                  <a:cubicBezTo>
                    <a:pt x="2961" y="2688"/>
                    <a:pt x="2785" y="2656"/>
                    <a:pt x="2608" y="2656"/>
                  </a:cubicBezTo>
                  <a:cubicBezTo>
                    <a:pt x="2492" y="2656"/>
                    <a:pt x="2375" y="2670"/>
                    <a:pt x="2263" y="2698"/>
                  </a:cubicBezTo>
                  <a:cubicBezTo>
                    <a:pt x="2001" y="2769"/>
                    <a:pt x="1786" y="2912"/>
                    <a:pt x="1501" y="2960"/>
                  </a:cubicBezTo>
                  <a:cubicBezTo>
                    <a:pt x="1451" y="2967"/>
                    <a:pt x="1402" y="2970"/>
                    <a:pt x="1353" y="2970"/>
                  </a:cubicBezTo>
                  <a:cubicBezTo>
                    <a:pt x="1071" y="2970"/>
                    <a:pt x="802" y="2857"/>
                    <a:pt x="620" y="2674"/>
                  </a:cubicBezTo>
                  <a:cubicBezTo>
                    <a:pt x="453" y="2484"/>
                    <a:pt x="358" y="2245"/>
                    <a:pt x="381" y="2031"/>
                  </a:cubicBezTo>
                  <a:cubicBezTo>
                    <a:pt x="405" y="1793"/>
                    <a:pt x="524" y="1602"/>
                    <a:pt x="739" y="1483"/>
                  </a:cubicBezTo>
                  <a:cubicBezTo>
                    <a:pt x="810" y="1412"/>
                    <a:pt x="905" y="1364"/>
                    <a:pt x="1001" y="1317"/>
                  </a:cubicBezTo>
                  <a:cubicBezTo>
                    <a:pt x="1191" y="1221"/>
                    <a:pt x="1405" y="1102"/>
                    <a:pt x="1572" y="912"/>
                  </a:cubicBezTo>
                  <a:cubicBezTo>
                    <a:pt x="1691" y="793"/>
                    <a:pt x="1786" y="697"/>
                    <a:pt x="1882" y="626"/>
                  </a:cubicBezTo>
                  <a:cubicBezTo>
                    <a:pt x="2108" y="436"/>
                    <a:pt x="2376" y="340"/>
                    <a:pt x="2644" y="340"/>
                  </a:cubicBezTo>
                  <a:cubicBezTo>
                    <a:pt x="2912" y="340"/>
                    <a:pt x="3180" y="436"/>
                    <a:pt x="3406" y="626"/>
                  </a:cubicBezTo>
                  <a:cubicBezTo>
                    <a:pt x="3501" y="697"/>
                    <a:pt x="3596" y="793"/>
                    <a:pt x="3715" y="912"/>
                  </a:cubicBezTo>
                  <a:cubicBezTo>
                    <a:pt x="3882" y="1102"/>
                    <a:pt x="4096" y="1221"/>
                    <a:pt x="4287" y="1317"/>
                  </a:cubicBezTo>
                  <a:cubicBezTo>
                    <a:pt x="4382" y="1364"/>
                    <a:pt x="4477" y="1412"/>
                    <a:pt x="4549" y="1483"/>
                  </a:cubicBezTo>
                  <a:cubicBezTo>
                    <a:pt x="4739" y="1602"/>
                    <a:pt x="4882" y="1793"/>
                    <a:pt x="4906" y="2031"/>
                  </a:cubicBezTo>
                  <a:cubicBezTo>
                    <a:pt x="4930" y="2245"/>
                    <a:pt x="4835" y="2484"/>
                    <a:pt x="4668" y="2674"/>
                  </a:cubicBezTo>
                  <a:cubicBezTo>
                    <a:pt x="4475" y="2867"/>
                    <a:pt x="4224" y="2963"/>
                    <a:pt x="3950" y="2963"/>
                  </a:cubicBezTo>
                  <a:cubicBezTo>
                    <a:pt x="3920" y="2963"/>
                    <a:pt x="3889" y="2962"/>
                    <a:pt x="3858" y="2960"/>
                  </a:cubicBezTo>
                  <a:cubicBezTo>
                    <a:pt x="3763" y="2960"/>
                    <a:pt x="3668" y="3031"/>
                    <a:pt x="3668" y="3127"/>
                  </a:cubicBezTo>
                  <a:cubicBezTo>
                    <a:pt x="3668" y="3222"/>
                    <a:pt x="3739" y="3317"/>
                    <a:pt x="3834" y="3317"/>
                  </a:cubicBezTo>
                  <a:cubicBezTo>
                    <a:pt x="3864" y="3319"/>
                    <a:pt x="3893" y="3320"/>
                    <a:pt x="3922" y="3320"/>
                  </a:cubicBezTo>
                  <a:cubicBezTo>
                    <a:pt x="4297" y="3320"/>
                    <a:pt x="4665" y="3177"/>
                    <a:pt x="4930" y="2912"/>
                  </a:cubicBezTo>
                  <a:cubicBezTo>
                    <a:pt x="5168" y="2650"/>
                    <a:pt x="5287" y="2317"/>
                    <a:pt x="5240" y="1983"/>
                  </a:cubicBezTo>
                  <a:cubicBezTo>
                    <a:pt x="5216" y="1674"/>
                    <a:pt x="5025" y="1364"/>
                    <a:pt x="4739" y="1198"/>
                  </a:cubicBezTo>
                  <a:cubicBezTo>
                    <a:pt x="4644" y="1126"/>
                    <a:pt x="4549" y="1055"/>
                    <a:pt x="4454" y="1007"/>
                  </a:cubicBezTo>
                  <a:cubicBezTo>
                    <a:pt x="4263" y="912"/>
                    <a:pt x="4096" y="817"/>
                    <a:pt x="3977" y="674"/>
                  </a:cubicBezTo>
                  <a:cubicBezTo>
                    <a:pt x="3834" y="555"/>
                    <a:pt x="3739" y="436"/>
                    <a:pt x="3620" y="340"/>
                  </a:cubicBezTo>
                  <a:cubicBezTo>
                    <a:pt x="3334" y="114"/>
                    <a:pt x="298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85;p40">
              <a:extLst>
                <a:ext uri="{FF2B5EF4-FFF2-40B4-BE49-F238E27FC236}">
                  <a16:creationId xmlns:a16="http://schemas.microsoft.com/office/drawing/2014/main" id="{210E8A51-F55F-4860-4FD9-91C4CEB9128D}"/>
                </a:ext>
              </a:extLst>
            </p:cNvPr>
            <p:cNvSpPr/>
            <p:nvPr/>
          </p:nvSpPr>
          <p:spPr>
            <a:xfrm>
              <a:off x="2050430" y="3414498"/>
              <a:ext cx="57741" cy="59167"/>
            </a:xfrm>
            <a:custGeom>
              <a:avLst/>
              <a:gdLst/>
              <a:ahLst/>
              <a:cxnLst/>
              <a:rect l="l" t="t" r="r" b="b"/>
              <a:pathLst>
                <a:path w="1620" h="1660" extrusionOk="0">
                  <a:moveTo>
                    <a:pt x="693" y="359"/>
                  </a:moveTo>
                  <a:cubicBezTo>
                    <a:pt x="873" y="359"/>
                    <a:pt x="1072" y="507"/>
                    <a:pt x="1143" y="707"/>
                  </a:cubicBezTo>
                  <a:cubicBezTo>
                    <a:pt x="1239" y="945"/>
                    <a:pt x="1143" y="1231"/>
                    <a:pt x="929" y="1302"/>
                  </a:cubicBezTo>
                  <a:cubicBezTo>
                    <a:pt x="896" y="1315"/>
                    <a:pt x="862" y="1321"/>
                    <a:pt x="827" y="1321"/>
                  </a:cubicBezTo>
                  <a:cubicBezTo>
                    <a:pt x="660" y="1321"/>
                    <a:pt x="484" y="1186"/>
                    <a:pt x="405" y="969"/>
                  </a:cubicBezTo>
                  <a:cubicBezTo>
                    <a:pt x="357" y="850"/>
                    <a:pt x="357" y="707"/>
                    <a:pt x="405" y="588"/>
                  </a:cubicBezTo>
                  <a:cubicBezTo>
                    <a:pt x="462" y="426"/>
                    <a:pt x="573" y="359"/>
                    <a:pt x="693" y="359"/>
                  </a:cubicBezTo>
                  <a:close/>
                  <a:moveTo>
                    <a:pt x="698" y="0"/>
                  </a:moveTo>
                  <a:cubicBezTo>
                    <a:pt x="623" y="0"/>
                    <a:pt x="548" y="13"/>
                    <a:pt x="477" y="40"/>
                  </a:cubicBezTo>
                  <a:cubicBezTo>
                    <a:pt x="286" y="112"/>
                    <a:pt x="143" y="255"/>
                    <a:pt x="72" y="469"/>
                  </a:cubicBezTo>
                  <a:cubicBezTo>
                    <a:pt x="0" y="659"/>
                    <a:pt x="0" y="874"/>
                    <a:pt x="72" y="1088"/>
                  </a:cubicBezTo>
                  <a:cubicBezTo>
                    <a:pt x="191" y="1445"/>
                    <a:pt x="500" y="1660"/>
                    <a:pt x="834" y="1660"/>
                  </a:cubicBezTo>
                  <a:cubicBezTo>
                    <a:pt x="905" y="1660"/>
                    <a:pt x="977" y="1660"/>
                    <a:pt x="1048" y="1636"/>
                  </a:cubicBezTo>
                  <a:cubicBezTo>
                    <a:pt x="1453" y="1493"/>
                    <a:pt x="1620" y="1017"/>
                    <a:pt x="1477" y="588"/>
                  </a:cubicBezTo>
                  <a:cubicBezTo>
                    <a:pt x="1405" y="374"/>
                    <a:pt x="1262" y="207"/>
                    <a:pt x="1072" y="112"/>
                  </a:cubicBezTo>
                  <a:cubicBezTo>
                    <a:pt x="953" y="37"/>
                    <a:pt x="824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86;p40">
              <a:extLst>
                <a:ext uri="{FF2B5EF4-FFF2-40B4-BE49-F238E27FC236}">
                  <a16:creationId xmlns:a16="http://schemas.microsoft.com/office/drawing/2014/main" id="{6914D28A-94A2-2FCD-DD7E-1F27C0C7CFF3}"/>
                </a:ext>
              </a:extLst>
            </p:cNvPr>
            <p:cNvSpPr/>
            <p:nvPr/>
          </p:nvSpPr>
          <p:spPr>
            <a:xfrm>
              <a:off x="2110702" y="3360999"/>
              <a:ext cx="62838" cy="65119"/>
            </a:xfrm>
            <a:custGeom>
              <a:avLst/>
              <a:gdLst/>
              <a:ahLst/>
              <a:cxnLst/>
              <a:rect l="l" t="t" r="r" b="b"/>
              <a:pathLst>
                <a:path w="1763" h="1827" extrusionOk="0">
                  <a:moveTo>
                    <a:pt x="857" y="351"/>
                  </a:moveTo>
                  <a:cubicBezTo>
                    <a:pt x="1096" y="351"/>
                    <a:pt x="1310" y="541"/>
                    <a:pt x="1358" y="827"/>
                  </a:cubicBezTo>
                  <a:cubicBezTo>
                    <a:pt x="1381" y="970"/>
                    <a:pt x="1381" y="1136"/>
                    <a:pt x="1310" y="1255"/>
                  </a:cubicBezTo>
                  <a:cubicBezTo>
                    <a:pt x="1238" y="1375"/>
                    <a:pt x="1143" y="1446"/>
                    <a:pt x="1024" y="1470"/>
                  </a:cubicBezTo>
                  <a:cubicBezTo>
                    <a:pt x="996" y="1475"/>
                    <a:pt x="968" y="1478"/>
                    <a:pt x="940" y="1478"/>
                  </a:cubicBezTo>
                  <a:cubicBezTo>
                    <a:pt x="850" y="1478"/>
                    <a:pt x="763" y="1447"/>
                    <a:pt x="691" y="1375"/>
                  </a:cubicBezTo>
                  <a:cubicBezTo>
                    <a:pt x="572" y="1303"/>
                    <a:pt x="500" y="1160"/>
                    <a:pt x="453" y="1017"/>
                  </a:cubicBezTo>
                  <a:cubicBezTo>
                    <a:pt x="405" y="708"/>
                    <a:pt x="524" y="351"/>
                    <a:pt x="857" y="351"/>
                  </a:cubicBezTo>
                  <a:close/>
                  <a:moveTo>
                    <a:pt x="869" y="1"/>
                  </a:moveTo>
                  <a:cubicBezTo>
                    <a:pt x="818" y="1"/>
                    <a:pt x="767" y="6"/>
                    <a:pt x="715" y="17"/>
                  </a:cubicBezTo>
                  <a:cubicBezTo>
                    <a:pt x="286" y="112"/>
                    <a:pt x="0" y="589"/>
                    <a:pt x="119" y="1089"/>
                  </a:cubicBezTo>
                  <a:cubicBezTo>
                    <a:pt x="167" y="1327"/>
                    <a:pt x="286" y="1517"/>
                    <a:pt x="476" y="1660"/>
                  </a:cubicBezTo>
                  <a:cubicBezTo>
                    <a:pt x="619" y="1779"/>
                    <a:pt x="786" y="1827"/>
                    <a:pt x="953" y="1827"/>
                  </a:cubicBezTo>
                  <a:lnTo>
                    <a:pt x="1096" y="1827"/>
                  </a:lnTo>
                  <a:cubicBezTo>
                    <a:pt x="1310" y="1779"/>
                    <a:pt x="1500" y="1636"/>
                    <a:pt x="1619" y="1422"/>
                  </a:cubicBezTo>
                  <a:cubicBezTo>
                    <a:pt x="1715" y="1232"/>
                    <a:pt x="1762" y="994"/>
                    <a:pt x="1691" y="755"/>
                  </a:cubicBezTo>
                  <a:cubicBezTo>
                    <a:pt x="1607" y="313"/>
                    <a:pt x="1261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87;p40">
              <a:extLst>
                <a:ext uri="{FF2B5EF4-FFF2-40B4-BE49-F238E27FC236}">
                  <a16:creationId xmlns:a16="http://schemas.microsoft.com/office/drawing/2014/main" id="{A5759711-34F1-9E81-CB71-B709921C3A28}"/>
                </a:ext>
              </a:extLst>
            </p:cNvPr>
            <p:cNvSpPr/>
            <p:nvPr/>
          </p:nvSpPr>
          <p:spPr>
            <a:xfrm>
              <a:off x="2261790" y="3414498"/>
              <a:ext cx="58596" cy="59167"/>
            </a:xfrm>
            <a:custGeom>
              <a:avLst/>
              <a:gdLst/>
              <a:ahLst/>
              <a:cxnLst/>
              <a:rect l="l" t="t" r="r" b="b"/>
              <a:pathLst>
                <a:path w="1644" h="1660" extrusionOk="0">
                  <a:moveTo>
                    <a:pt x="915" y="348"/>
                  </a:moveTo>
                  <a:cubicBezTo>
                    <a:pt x="951" y="348"/>
                    <a:pt x="988" y="355"/>
                    <a:pt x="1024" y="374"/>
                  </a:cubicBezTo>
                  <a:cubicBezTo>
                    <a:pt x="1119" y="397"/>
                    <a:pt x="1215" y="493"/>
                    <a:pt x="1238" y="588"/>
                  </a:cubicBezTo>
                  <a:cubicBezTo>
                    <a:pt x="1286" y="707"/>
                    <a:pt x="1286" y="850"/>
                    <a:pt x="1238" y="969"/>
                  </a:cubicBezTo>
                  <a:cubicBezTo>
                    <a:pt x="1160" y="1186"/>
                    <a:pt x="983" y="1321"/>
                    <a:pt x="803" y="1321"/>
                  </a:cubicBezTo>
                  <a:cubicBezTo>
                    <a:pt x="766" y="1321"/>
                    <a:pt x="728" y="1315"/>
                    <a:pt x="691" y="1302"/>
                  </a:cubicBezTo>
                  <a:cubicBezTo>
                    <a:pt x="500" y="1231"/>
                    <a:pt x="405" y="945"/>
                    <a:pt x="500" y="707"/>
                  </a:cubicBezTo>
                  <a:cubicBezTo>
                    <a:pt x="548" y="564"/>
                    <a:pt x="619" y="469"/>
                    <a:pt x="738" y="397"/>
                  </a:cubicBezTo>
                  <a:cubicBezTo>
                    <a:pt x="797" y="368"/>
                    <a:pt x="856" y="348"/>
                    <a:pt x="915" y="348"/>
                  </a:cubicBezTo>
                  <a:close/>
                  <a:moveTo>
                    <a:pt x="929" y="0"/>
                  </a:moveTo>
                  <a:cubicBezTo>
                    <a:pt x="810" y="0"/>
                    <a:pt x="691" y="37"/>
                    <a:pt x="572" y="112"/>
                  </a:cubicBezTo>
                  <a:cubicBezTo>
                    <a:pt x="381" y="207"/>
                    <a:pt x="238" y="374"/>
                    <a:pt x="167" y="588"/>
                  </a:cubicBezTo>
                  <a:cubicBezTo>
                    <a:pt x="0" y="1017"/>
                    <a:pt x="191" y="1493"/>
                    <a:pt x="572" y="1636"/>
                  </a:cubicBezTo>
                  <a:cubicBezTo>
                    <a:pt x="667" y="1660"/>
                    <a:pt x="738" y="1660"/>
                    <a:pt x="810" y="1660"/>
                  </a:cubicBezTo>
                  <a:cubicBezTo>
                    <a:pt x="1119" y="1660"/>
                    <a:pt x="1453" y="1445"/>
                    <a:pt x="1572" y="1088"/>
                  </a:cubicBezTo>
                  <a:cubicBezTo>
                    <a:pt x="1643" y="874"/>
                    <a:pt x="1643" y="659"/>
                    <a:pt x="1572" y="469"/>
                  </a:cubicBezTo>
                  <a:cubicBezTo>
                    <a:pt x="1500" y="255"/>
                    <a:pt x="1357" y="112"/>
                    <a:pt x="1143" y="40"/>
                  </a:cubicBezTo>
                  <a:cubicBezTo>
                    <a:pt x="1072" y="13"/>
                    <a:pt x="1000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88;p40">
              <a:extLst>
                <a:ext uri="{FF2B5EF4-FFF2-40B4-BE49-F238E27FC236}">
                  <a16:creationId xmlns:a16="http://schemas.microsoft.com/office/drawing/2014/main" id="{D32A7C1B-FBED-5C2F-9CE0-49E6B7E1C0A7}"/>
                </a:ext>
              </a:extLst>
            </p:cNvPr>
            <p:cNvSpPr/>
            <p:nvPr/>
          </p:nvSpPr>
          <p:spPr>
            <a:xfrm>
              <a:off x="2197277" y="3360963"/>
              <a:ext cx="62838" cy="65154"/>
            </a:xfrm>
            <a:custGeom>
              <a:avLst/>
              <a:gdLst/>
              <a:ahLst/>
              <a:cxnLst/>
              <a:rect l="l" t="t" r="r" b="b"/>
              <a:pathLst>
                <a:path w="1763" h="1828" extrusionOk="0">
                  <a:moveTo>
                    <a:pt x="880" y="347"/>
                  </a:moveTo>
                  <a:cubicBezTo>
                    <a:pt x="1163" y="347"/>
                    <a:pt x="1365" y="704"/>
                    <a:pt x="1310" y="1018"/>
                  </a:cubicBezTo>
                  <a:cubicBezTo>
                    <a:pt x="1246" y="1296"/>
                    <a:pt x="1028" y="1478"/>
                    <a:pt x="812" y="1478"/>
                  </a:cubicBezTo>
                  <a:cubicBezTo>
                    <a:pt x="788" y="1478"/>
                    <a:pt x="763" y="1476"/>
                    <a:pt x="738" y="1471"/>
                  </a:cubicBezTo>
                  <a:cubicBezTo>
                    <a:pt x="619" y="1447"/>
                    <a:pt x="524" y="1376"/>
                    <a:pt x="453" y="1256"/>
                  </a:cubicBezTo>
                  <a:cubicBezTo>
                    <a:pt x="381" y="1137"/>
                    <a:pt x="357" y="971"/>
                    <a:pt x="405" y="828"/>
                  </a:cubicBezTo>
                  <a:cubicBezTo>
                    <a:pt x="429" y="661"/>
                    <a:pt x="524" y="542"/>
                    <a:pt x="619" y="447"/>
                  </a:cubicBezTo>
                  <a:cubicBezTo>
                    <a:pt x="710" y="377"/>
                    <a:pt x="799" y="347"/>
                    <a:pt x="880" y="347"/>
                  </a:cubicBezTo>
                  <a:close/>
                  <a:moveTo>
                    <a:pt x="884" y="0"/>
                  </a:moveTo>
                  <a:cubicBezTo>
                    <a:pt x="718" y="0"/>
                    <a:pt x="548" y="54"/>
                    <a:pt x="405" y="161"/>
                  </a:cubicBezTo>
                  <a:cubicBezTo>
                    <a:pt x="238" y="304"/>
                    <a:pt x="95" y="518"/>
                    <a:pt x="48" y="756"/>
                  </a:cubicBezTo>
                  <a:cubicBezTo>
                    <a:pt x="0" y="995"/>
                    <a:pt x="48" y="1233"/>
                    <a:pt x="143" y="1423"/>
                  </a:cubicBezTo>
                  <a:cubicBezTo>
                    <a:pt x="262" y="1637"/>
                    <a:pt x="453" y="1780"/>
                    <a:pt x="667" y="1828"/>
                  </a:cubicBezTo>
                  <a:lnTo>
                    <a:pt x="810" y="1828"/>
                  </a:lnTo>
                  <a:cubicBezTo>
                    <a:pt x="1191" y="1828"/>
                    <a:pt x="1548" y="1518"/>
                    <a:pt x="1643" y="1090"/>
                  </a:cubicBezTo>
                  <a:cubicBezTo>
                    <a:pt x="1762" y="590"/>
                    <a:pt x="1477" y="113"/>
                    <a:pt x="1048" y="18"/>
                  </a:cubicBezTo>
                  <a:cubicBezTo>
                    <a:pt x="994" y="6"/>
                    <a:pt x="939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89;p40">
              <a:extLst>
                <a:ext uri="{FF2B5EF4-FFF2-40B4-BE49-F238E27FC236}">
                  <a16:creationId xmlns:a16="http://schemas.microsoft.com/office/drawing/2014/main" id="{B1213DA1-E56E-AB0E-ACAF-DACD53D5859E}"/>
                </a:ext>
              </a:extLst>
            </p:cNvPr>
            <p:cNvSpPr/>
            <p:nvPr/>
          </p:nvSpPr>
          <p:spPr>
            <a:xfrm>
              <a:off x="1957047" y="3668843"/>
              <a:ext cx="190188" cy="118868"/>
            </a:xfrm>
            <a:custGeom>
              <a:avLst/>
              <a:gdLst/>
              <a:ahLst/>
              <a:cxnLst/>
              <a:rect l="l" t="t" r="r" b="b"/>
              <a:pathLst>
                <a:path w="5336" h="3335" extrusionOk="0">
                  <a:moveTo>
                    <a:pt x="2692" y="1"/>
                  </a:moveTo>
                  <a:cubicBezTo>
                    <a:pt x="2346" y="1"/>
                    <a:pt x="2001" y="120"/>
                    <a:pt x="1715" y="358"/>
                  </a:cubicBezTo>
                  <a:cubicBezTo>
                    <a:pt x="1596" y="453"/>
                    <a:pt x="1501" y="549"/>
                    <a:pt x="1358" y="692"/>
                  </a:cubicBezTo>
                  <a:cubicBezTo>
                    <a:pt x="1239" y="834"/>
                    <a:pt x="1072" y="930"/>
                    <a:pt x="882" y="1025"/>
                  </a:cubicBezTo>
                  <a:lnTo>
                    <a:pt x="858" y="1025"/>
                  </a:lnTo>
                  <a:cubicBezTo>
                    <a:pt x="763" y="1073"/>
                    <a:pt x="739" y="1192"/>
                    <a:pt x="787" y="1263"/>
                  </a:cubicBezTo>
                  <a:cubicBezTo>
                    <a:pt x="818" y="1327"/>
                    <a:pt x="871" y="1358"/>
                    <a:pt x="931" y="1358"/>
                  </a:cubicBezTo>
                  <a:cubicBezTo>
                    <a:pt x="961" y="1358"/>
                    <a:pt x="993" y="1350"/>
                    <a:pt x="1025" y="1335"/>
                  </a:cubicBezTo>
                  <a:lnTo>
                    <a:pt x="1049" y="1335"/>
                  </a:lnTo>
                  <a:cubicBezTo>
                    <a:pt x="1239" y="1215"/>
                    <a:pt x="1453" y="1120"/>
                    <a:pt x="1620" y="930"/>
                  </a:cubicBezTo>
                  <a:cubicBezTo>
                    <a:pt x="1739" y="811"/>
                    <a:pt x="1834" y="715"/>
                    <a:pt x="1930" y="620"/>
                  </a:cubicBezTo>
                  <a:cubicBezTo>
                    <a:pt x="2156" y="441"/>
                    <a:pt x="2424" y="352"/>
                    <a:pt x="2692" y="352"/>
                  </a:cubicBezTo>
                  <a:cubicBezTo>
                    <a:pt x="2960" y="352"/>
                    <a:pt x="3228" y="441"/>
                    <a:pt x="3454" y="620"/>
                  </a:cubicBezTo>
                  <a:cubicBezTo>
                    <a:pt x="3549" y="715"/>
                    <a:pt x="3644" y="811"/>
                    <a:pt x="3763" y="930"/>
                  </a:cubicBezTo>
                  <a:cubicBezTo>
                    <a:pt x="3930" y="1120"/>
                    <a:pt x="4144" y="1215"/>
                    <a:pt x="4335" y="1335"/>
                  </a:cubicBezTo>
                  <a:cubicBezTo>
                    <a:pt x="4430" y="1382"/>
                    <a:pt x="4525" y="1430"/>
                    <a:pt x="4597" y="1477"/>
                  </a:cubicBezTo>
                  <a:cubicBezTo>
                    <a:pt x="4811" y="1620"/>
                    <a:pt x="4930" y="1811"/>
                    <a:pt x="4954" y="2025"/>
                  </a:cubicBezTo>
                  <a:cubicBezTo>
                    <a:pt x="4978" y="2263"/>
                    <a:pt x="4883" y="2501"/>
                    <a:pt x="4716" y="2668"/>
                  </a:cubicBezTo>
                  <a:cubicBezTo>
                    <a:pt x="4533" y="2872"/>
                    <a:pt x="4263" y="2988"/>
                    <a:pt x="3980" y="2988"/>
                  </a:cubicBezTo>
                  <a:cubicBezTo>
                    <a:pt x="3932" y="2988"/>
                    <a:pt x="3883" y="2985"/>
                    <a:pt x="3835" y="2978"/>
                  </a:cubicBezTo>
                  <a:cubicBezTo>
                    <a:pt x="3644" y="2930"/>
                    <a:pt x="3478" y="2859"/>
                    <a:pt x="3311" y="2787"/>
                  </a:cubicBezTo>
                  <a:cubicBezTo>
                    <a:pt x="3112" y="2710"/>
                    <a:pt x="2908" y="2673"/>
                    <a:pt x="2705" y="2673"/>
                  </a:cubicBezTo>
                  <a:cubicBezTo>
                    <a:pt x="2472" y="2673"/>
                    <a:pt x="2242" y="2722"/>
                    <a:pt x="2025" y="2811"/>
                  </a:cubicBezTo>
                  <a:cubicBezTo>
                    <a:pt x="1858" y="2882"/>
                    <a:pt x="1715" y="2954"/>
                    <a:pt x="1549" y="2978"/>
                  </a:cubicBezTo>
                  <a:cubicBezTo>
                    <a:pt x="1500" y="2985"/>
                    <a:pt x="1451" y="2988"/>
                    <a:pt x="1403" y="2988"/>
                  </a:cubicBezTo>
                  <a:cubicBezTo>
                    <a:pt x="1120" y="2988"/>
                    <a:pt x="851" y="2872"/>
                    <a:pt x="667" y="2668"/>
                  </a:cubicBezTo>
                  <a:cubicBezTo>
                    <a:pt x="429" y="2430"/>
                    <a:pt x="358" y="2073"/>
                    <a:pt x="501" y="1787"/>
                  </a:cubicBezTo>
                  <a:cubicBezTo>
                    <a:pt x="548" y="1716"/>
                    <a:pt x="501" y="1596"/>
                    <a:pt x="429" y="1573"/>
                  </a:cubicBezTo>
                  <a:cubicBezTo>
                    <a:pt x="398" y="1557"/>
                    <a:pt x="366" y="1549"/>
                    <a:pt x="336" y="1549"/>
                  </a:cubicBezTo>
                  <a:cubicBezTo>
                    <a:pt x="276" y="1549"/>
                    <a:pt x="223" y="1581"/>
                    <a:pt x="191" y="1644"/>
                  </a:cubicBezTo>
                  <a:cubicBezTo>
                    <a:pt x="1" y="2073"/>
                    <a:pt x="72" y="2573"/>
                    <a:pt x="406" y="2906"/>
                  </a:cubicBezTo>
                  <a:cubicBezTo>
                    <a:pt x="667" y="3192"/>
                    <a:pt x="1025" y="3335"/>
                    <a:pt x="1406" y="3335"/>
                  </a:cubicBezTo>
                  <a:cubicBezTo>
                    <a:pt x="1477" y="3335"/>
                    <a:pt x="1549" y="3335"/>
                    <a:pt x="1620" y="3311"/>
                  </a:cubicBezTo>
                  <a:cubicBezTo>
                    <a:pt x="1858" y="3287"/>
                    <a:pt x="2096" y="3144"/>
                    <a:pt x="2334" y="3073"/>
                  </a:cubicBezTo>
                  <a:cubicBezTo>
                    <a:pt x="2459" y="3042"/>
                    <a:pt x="2584" y="3024"/>
                    <a:pt x="2707" y="3024"/>
                  </a:cubicBezTo>
                  <a:cubicBezTo>
                    <a:pt x="2865" y="3024"/>
                    <a:pt x="3020" y="3053"/>
                    <a:pt x="3168" y="3121"/>
                  </a:cubicBezTo>
                  <a:cubicBezTo>
                    <a:pt x="3359" y="3192"/>
                    <a:pt x="3573" y="3287"/>
                    <a:pt x="3787" y="3311"/>
                  </a:cubicBezTo>
                  <a:cubicBezTo>
                    <a:pt x="3863" y="3323"/>
                    <a:pt x="3939" y="3329"/>
                    <a:pt x="4013" y="3329"/>
                  </a:cubicBezTo>
                  <a:cubicBezTo>
                    <a:pt x="4381" y="3329"/>
                    <a:pt x="4720" y="3184"/>
                    <a:pt x="4978" y="2906"/>
                  </a:cubicBezTo>
                  <a:cubicBezTo>
                    <a:pt x="5216" y="2668"/>
                    <a:pt x="5335" y="2335"/>
                    <a:pt x="5287" y="2001"/>
                  </a:cubicBezTo>
                  <a:cubicBezTo>
                    <a:pt x="5264" y="1668"/>
                    <a:pt x="5073" y="1382"/>
                    <a:pt x="4811" y="1192"/>
                  </a:cubicBezTo>
                  <a:cubicBezTo>
                    <a:pt x="4692" y="1120"/>
                    <a:pt x="4597" y="1073"/>
                    <a:pt x="4502" y="1025"/>
                  </a:cubicBezTo>
                  <a:cubicBezTo>
                    <a:pt x="4335" y="930"/>
                    <a:pt x="4144" y="834"/>
                    <a:pt x="4025" y="692"/>
                  </a:cubicBezTo>
                  <a:cubicBezTo>
                    <a:pt x="3906" y="549"/>
                    <a:pt x="3787" y="453"/>
                    <a:pt x="3668" y="358"/>
                  </a:cubicBezTo>
                  <a:cubicBezTo>
                    <a:pt x="3382" y="120"/>
                    <a:pt x="3037" y="1"/>
                    <a:pt x="2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90;p40">
              <a:extLst>
                <a:ext uri="{FF2B5EF4-FFF2-40B4-BE49-F238E27FC236}">
                  <a16:creationId xmlns:a16="http://schemas.microsoft.com/office/drawing/2014/main" id="{3BFAE6DD-BC49-322D-50EE-24E1BC904CDE}"/>
                </a:ext>
              </a:extLst>
            </p:cNvPr>
            <p:cNvSpPr/>
            <p:nvPr/>
          </p:nvSpPr>
          <p:spPr>
            <a:xfrm>
              <a:off x="1914597" y="3643608"/>
              <a:ext cx="58632" cy="59238"/>
            </a:xfrm>
            <a:custGeom>
              <a:avLst/>
              <a:gdLst/>
              <a:ahLst/>
              <a:cxnLst/>
              <a:rect l="l" t="t" r="r" b="b"/>
              <a:pathLst>
                <a:path w="1645" h="1662" extrusionOk="0">
                  <a:moveTo>
                    <a:pt x="811" y="352"/>
                  </a:moveTo>
                  <a:cubicBezTo>
                    <a:pt x="1144" y="352"/>
                    <a:pt x="1358" y="780"/>
                    <a:pt x="1239" y="1066"/>
                  </a:cubicBezTo>
                  <a:cubicBezTo>
                    <a:pt x="1215" y="1185"/>
                    <a:pt x="1120" y="1257"/>
                    <a:pt x="1049" y="1280"/>
                  </a:cubicBezTo>
                  <a:cubicBezTo>
                    <a:pt x="1012" y="1299"/>
                    <a:pt x="973" y="1306"/>
                    <a:pt x="932" y="1306"/>
                  </a:cubicBezTo>
                  <a:cubicBezTo>
                    <a:pt x="866" y="1306"/>
                    <a:pt x="798" y="1286"/>
                    <a:pt x="739" y="1257"/>
                  </a:cubicBezTo>
                  <a:cubicBezTo>
                    <a:pt x="620" y="1185"/>
                    <a:pt x="549" y="1090"/>
                    <a:pt x="501" y="971"/>
                  </a:cubicBezTo>
                  <a:cubicBezTo>
                    <a:pt x="406" y="709"/>
                    <a:pt x="501" y="447"/>
                    <a:pt x="715" y="352"/>
                  </a:cubicBezTo>
                  <a:close/>
                  <a:moveTo>
                    <a:pt x="825" y="1"/>
                  </a:moveTo>
                  <a:cubicBezTo>
                    <a:pt x="748" y="1"/>
                    <a:pt x="671" y="14"/>
                    <a:pt x="596" y="42"/>
                  </a:cubicBezTo>
                  <a:cubicBezTo>
                    <a:pt x="191" y="161"/>
                    <a:pt x="1" y="637"/>
                    <a:pt x="168" y="1090"/>
                  </a:cubicBezTo>
                  <a:cubicBezTo>
                    <a:pt x="239" y="1280"/>
                    <a:pt x="382" y="1447"/>
                    <a:pt x="572" y="1566"/>
                  </a:cubicBezTo>
                  <a:cubicBezTo>
                    <a:pt x="692" y="1614"/>
                    <a:pt x="811" y="1661"/>
                    <a:pt x="930" y="1661"/>
                  </a:cubicBezTo>
                  <a:cubicBezTo>
                    <a:pt x="1001" y="1661"/>
                    <a:pt x="1073" y="1638"/>
                    <a:pt x="1168" y="1614"/>
                  </a:cubicBezTo>
                  <a:cubicBezTo>
                    <a:pt x="1358" y="1542"/>
                    <a:pt x="1501" y="1400"/>
                    <a:pt x="1573" y="1185"/>
                  </a:cubicBezTo>
                  <a:cubicBezTo>
                    <a:pt x="1644" y="995"/>
                    <a:pt x="1644" y="780"/>
                    <a:pt x="1573" y="566"/>
                  </a:cubicBezTo>
                  <a:cubicBezTo>
                    <a:pt x="1439" y="222"/>
                    <a:pt x="1136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91;p40">
              <a:extLst>
                <a:ext uri="{FF2B5EF4-FFF2-40B4-BE49-F238E27FC236}">
                  <a16:creationId xmlns:a16="http://schemas.microsoft.com/office/drawing/2014/main" id="{30A337F8-404E-0853-CCB3-07FE812FAD48}"/>
                </a:ext>
              </a:extLst>
            </p:cNvPr>
            <p:cNvSpPr/>
            <p:nvPr/>
          </p:nvSpPr>
          <p:spPr>
            <a:xfrm>
              <a:off x="1978290" y="3590144"/>
              <a:ext cx="64513" cy="65154"/>
            </a:xfrm>
            <a:custGeom>
              <a:avLst/>
              <a:gdLst/>
              <a:ahLst/>
              <a:cxnLst/>
              <a:rect l="l" t="t" r="r" b="b"/>
              <a:pathLst>
                <a:path w="1810" h="1828" extrusionOk="0">
                  <a:moveTo>
                    <a:pt x="873" y="343"/>
                  </a:moveTo>
                  <a:cubicBezTo>
                    <a:pt x="970" y="343"/>
                    <a:pt x="1070" y="374"/>
                    <a:pt x="1143" y="447"/>
                  </a:cubicBezTo>
                  <a:cubicBezTo>
                    <a:pt x="1238" y="518"/>
                    <a:pt x="1334" y="661"/>
                    <a:pt x="1357" y="804"/>
                  </a:cubicBezTo>
                  <a:cubicBezTo>
                    <a:pt x="1429" y="1113"/>
                    <a:pt x="1286" y="1423"/>
                    <a:pt x="1024" y="1471"/>
                  </a:cubicBezTo>
                  <a:cubicBezTo>
                    <a:pt x="1002" y="1475"/>
                    <a:pt x="979" y="1477"/>
                    <a:pt x="957" y="1477"/>
                  </a:cubicBezTo>
                  <a:cubicBezTo>
                    <a:pt x="738" y="1477"/>
                    <a:pt x="517" y="1275"/>
                    <a:pt x="453" y="994"/>
                  </a:cubicBezTo>
                  <a:cubicBezTo>
                    <a:pt x="405" y="685"/>
                    <a:pt x="548" y="399"/>
                    <a:pt x="786" y="351"/>
                  </a:cubicBezTo>
                  <a:cubicBezTo>
                    <a:pt x="814" y="346"/>
                    <a:pt x="843" y="343"/>
                    <a:pt x="873" y="343"/>
                  </a:cubicBezTo>
                  <a:close/>
                  <a:moveTo>
                    <a:pt x="879" y="0"/>
                  </a:moveTo>
                  <a:cubicBezTo>
                    <a:pt x="823" y="0"/>
                    <a:pt x="768" y="6"/>
                    <a:pt x="714" y="18"/>
                  </a:cubicBezTo>
                  <a:cubicBezTo>
                    <a:pt x="286" y="89"/>
                    <a:pt x="0" y="590"/>
                    <a:pt x="119" y="1066"/>
                  </a:cubicBezTo>
                  <a:cubicBezTo>
                    <a:pt x="214" y="1518"/>
                    <a:pt x="572" y="1828"/>
                    <a:pt x="953" y="1828"/>
                  </a:cubicBezTo>
                  <a:cubicBezTo>
                    <a:pt x="1500" y="1828"/>
                    <a:pt x="1810" y="1233"/>
                    <a:pt x="1715" y="732"/>
                  </a:cubicBezTo>
                  <a:cubicBezTo>
                    <a:pt x="1667" y="494"/>
                    <a:pt x="1524" y="304"/>
                    <a:pt x="1357" y="161"/>
                  </a:cubicBezTo>
                  <a:cubicBezTo>
                    <a:pt x="1215" y="54"/>
                    <a:pt x="1045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92;p40">
              <a:extLst>
                <a:ext uri="{FF2B5EF4-FFF2-40B4-BE49-F238E27FC236}">
                  <a16:creationId xmlns:a16="http://schemas.microsoft.com/office/drawing/2014/main" id="{C0D5BC44-794D-6068-FAE4-3022BF523E81}"/>
                </a:ext>
              </a:extLst>
            </p:cNvPr>
            <p:cNvSpPr/>
            <p:nvPr/>
          </p:nvSpPr>
          <p:spPr>
            <a:xfrm>
              <a:off x="2132764" y="3643608"/>
              <a:ext cx="58596" cy="59024"/>
            </a:xfrm>
            <a:custGeom>
              <a:avLst/>
              <a:gdLst/>
              <a:ahLst/>
              <a:cxnLst/>
              <a:rect l="l" t="t" r="r" b="b"/>
              <a:pathLst>
                <a:path w="1644" h="1656" extrusionOk="0">
                  <a:moveTo>
                    <a:pt x="850" y="335"/>
                  </a:moveTo>
                  <a:cubicBezTo>
                    <a:pt x="884" y="335"/>
                    <a:pt x="919" y="340"/>
                    <a:pt x="953" y="352"/>
                  </a:cubicBezTo>
                  <a:cubicBezTo>
                    <a:pt x="1143" y="447"/>
                    <a:pt x="1239" y="709"/>
                    <a:pt x="1143" y="971"/>
                  </a:cubicBezTo>
                  <a:cubicBezTo>
                    <a:pt x="1096" y="1090"/>
                    <a:pt x="1024" y="1185"/>
                    <a:pt x="905" y="1257"/>
                  </a:cubicBezTo>
                  <a:cubicBezTo>
                    <a:pt x="846" y="1286"/>
                    <a:pt x="787" y="1306"/>
                    <a:pt x="729" y="1306"/>
                  </a:cubicBezTo>
                  <a:cubicBezTo>
                    <a:pt x="692" y="1306"/>
                    <a:pt x="656" y="1299"/>
                    <a:pt x="619" y="1280"/>
                  </a:cubicBezTo>
                  <a:cubicBezTo>
                    <a:pt x="524" y="1257"/>
                    <a:pt x="453" y="1185"/>
                    <a:pt x="405" y="1066"/>
                  </a:cubicBezTo>
                  <a:cubicBezTo>
                    <a:pt x="357" y="947"/>
                    <a:pt x="357" y="828"/>
                    <a:pt x="405" y="685"/>
                  </a:cubicBezTo>
                  <a:cubicBezTo>
                    <a:pt x="485" y="485"/>
                    <a:pt x="666" y="335"/>
                    <a:pt x="850" y="335"/>
                  </a:cubicBezTo>
                  <a:close/>
                  <a:moveTo>
                    <a:pt x="832" y="1"/>
                  </a:moveTo>
                  <a:cubicBezTo>
                    <a:pt x="508" y="1"/>
                    <a:pt x="206" y="222"/>
                    <a:pt x="72" y="566"/>
                  </a:cubicBezTo>
                  <a:cubicBezTo>
                    <a:pt x="0" y="780"/>
                    <a:pt x="0" y="995"/>
                    <a:pt x="72" y="1185"/>
                  </a:cubicBezTo>
                  <a:cubicBezTo>
                    <a:pt x="143" y="1400"/>
                    <a:pt x="310" y="1542"/>
                    <a:pt x="500" y="1614"/>
                  </a:cubicBezTo>
                  <a:cubicBezTo>
                    <a:pt x="576" y="1642"/>
                    <a:pt x="654" y="1655"/>
                    <a:pt x="733" y="1655"/>
                  </a:cubicBezTo>
                  <a:cubicBezTo>
                    <a:pt x="853" y="1655"/>
                    <a:pt x="971" y="1624"/>
                    <a:pt x="1072" y="1566"/>
                  </a:cubicBezTo>
                  <a:cubicBezTo>
                    <a:pt x="1262" y="1447"/>
                    <a:pt x="1405" y="1280"/>
                    <a:pt x="1477" y="1066"/>
                  </a:cubicBezTo>
                  <a:cubicBezTo>
                    <a:pt x="1643" y="637"/>
                    <a:pt x="1453" y="161"/>
                    <a:pt x="1072" y="42"/>
                  </a:cubicBezTo>
                  <a:cubicBezTo>
                    <a:pt x="992" y="14"/>
                    <a:pt x="911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3;p40">
              <a:extLst>
                <a:ext uri="{FF2B5EF4-FFF2-40B4-BE49-F238E27FC236}">
                  <a16:creationId xmlns:a16="http://schemas.microsoft.com/office/drawing/2014/main" id="{CEF88C9C-500C-D5A3-18BF-3DDF95BC83BB}"/>
                </a:ext>
              </a:extLst>
            </p:cNvPr>
            <p:cNvSpPr/>
            <p:nvPr/>
          </p:nvSpPr>
          <p:spPr>
            <a:xfrm>
              <a:off x="2063155" y="3590144"/>
              <a:ext cx="64549" cy="64834"/>
            </a:xfrm>
            <a:custGeom>
              <a:avLst/>
              <a:gdLst/>
              <a:ahLst/>
              <a:cxnLst/>
              <a:rect l="l" t="t" r="r" b="b"/>
              <a:pathLst>
                <a:path w="1811" h="1819" extrusionOk="0">
                  <a:moveTo>
                    <a:pt x="945" y="344"/>
                  </a:moveTo>
                  <a:cubicBezTo>
                    <a:pt x="971" y="344"/>
                    <a:pt x="998" y="347"/>
                    <a:pt x="1024" y="351"/>
                  </a:cubicBezTo>
                  <a:cubicBezTo>
                    <a:pt x="1263" y="399"/>
                    <a:pt x="1429" y="685"/>
                    <a:pt x="1358" y="994"/>
                  </a:cubicBezTo>
                  <a:cubicBezTo>
                    <a:pt x="1310" y="1161"/>
                    <a:pt x="1239" y="1280"/>
                    <a:pt x="1120" y="1375"/>
                  </a:cubicBezTo>
                  <a:cubicBezTo>
                    <a:pt x="1041" y="1434"/>
                    <a:pt x="947" y="1477"/>
                    <a:pt x="849" y="1477"/>
                  </a:cubicBezTo>
                  <a:cubicBezTo>
                    <a:pt x="829" y="1477"/>
                    <a:pt x="807" y="1475"/>
                    <a:pt x="786" y="1471"/>
                  </a:cubicBezTo>
                  <a:cubicBezTo>
                    <a:pt x="524" y="1423"/>
                    <a:pt x="382" y="1113"/>
                    <a:pt x="453" y="804"/>
                  </a:cubicBezTo>
                  <a:cubicBezTo>
                    <a:pt x="517" y="526"/>
                    <a:pt x="715" y="344"/>
                    <a:pt x="945" y="344"/>
                  </a:cubicBezTo>
                  <a:close/>
                  <a:moveTo>
                    <a:pt x="933" y="1"/>
                  </a:moveTo>
                  <a:cubicBezTo>
                    <a:pt x="544" y="1"/>
                    <a:pt x="203" y="293"/>
                    <a:pt x="120" y="732"/>
                  </a:cubicBezTo>
                  <a:cubicBezTo>
                    <a:pt x="0" y="1233"/>
                    <a:pt x="262" y="1709"/>
                    <a:pt x="715" y="1804"/>
                  </a:cubicBezTo>
                  <a:cubicBezTo>
                    <a:pt x="761" y="1814"/>
                    <a:pt x="808" y="1819"/>
                    <a:pt x="855" y="1819"/>
                  </a:cubicBezTo>
                  <a:cubicBezTo>
                    <a:pt x="1028" y="1819"/>
                    <a:pt x="1203" y="1755"/>
                    <a:pt x="1334" y="1661"/>
                  </a:cubicBezTo>
                  <a:cubicBezTo>
                    <a:pt x="1525" y="1518"/>
                    <a:pt x="1644" y="1304"/>
                    <a:pt x="1691" y="1066"/>
                  </a:cubicBezTo>
                  <a:cubicBezTo>
                    <a:pt x="1810" y="590"/>
                    <a:pt x="1525" y="89"/>
                    <a:pt x="1096" y="18"/>
                  </a:cubicBezTo>
                  <a:cubicBezTo>
                    <a:pt x="1041" y="6"/>
                    <a:pt x="98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094;p40">
            <a:extLst>
              <a:ext uri="{FF2B5EF4-FFF2-40B4-BE49-F238E27FC236}">
                <a16:creationId xmlns:a16="http://schemas.microsoft.com/office/drawing/2014/main" id="{9CCDA670-E50E-1757-179B-EF4F0D6818D3}"/>
              </a:ext>
            </a:extLst>
          </p:cNvPr>
          <p:cNvGrpSpPr/>
          <p:nvPr/>
        </p:nvGrpSpPr>
        <p:grpSpPr>
          <a:xfrm>
            <a:off x="1681910" y="1201042"/>
            <a:ext cx="280876" cy="598429"/>
            <a:chOff x="1297518" y="4061017"/>
            <a:chExt cx="200382" cy="426962"/>
          </a:xfrm>
        </p:grpSpPr>
        <p:sp>
          <p:nvSpPr>
            <p:cNvPr id="59" name="Google Shape;4095;p40">
              <a:extLst>
                <a:ext uri="{FF2B5EF4-FFF2-40B4-BE49-F238E27FC236}">
                  <a16:creationId xmlns:a16="http://schemas.microsoft.com/office/drawing/2014/main" id="{D59F53DD-9CD5-C70B-2F65-E7647120DB6C}"/>
                </a:ext>
              </a:extLst>
            </p:cNvPr>
            <p:cNvSpPr/>
            <p:nvPr/>
          </p:nvSpPr>
          <p:spPr>
            <a:xfrm>
              <a:off x="1362886" y="4127205"/>
              <a:ext cx="25484" cy="12760"/>
            </a:xfrm>
            <a:custGeom>
              <a:avLst/>
              <a:gdLst/>
              <a:ahLst/>
              <a:cxnLst/>
              <a:rect l="l" t="t" r="r" b="b"/>
              <a:pathLst>
                <a:path w="715" h="358" extrusionOk="0">
                  <a:moveTo>
                    <a:pt x="167" y="1"/>
                  </a:moveTo>
                  <a:cubicBezTo>
                    <a:pt x="72" y="1"/>
                    <a:pt x="1" y="96"/>
                    <a:pt x="1" y="191"/>
                  </a:cubicBezTo>
                  <a:cubicBezTo>
                    <a:pt x="1" y="286"/>
                    <a:pt x="72" y="358"/>
                    <a:pt x="167" y="358"/>
                  </a:cubicBezTo>
                  <a:lnTo>
                    <a:pt x="548" y="358"/>
                  </a:lnTo>
                  <a:cubicBezTo>
                    <a:pt x="644" y="358"/>
                    <a:pt x="715" y="286"/>
                    <a:pt x="715" y="191"/>
                  </a:cubicBezTo>
                  <a:cubicBezTo>
                    <a:pt x="715" y="96"/>
                    <a:pt x="64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96;p40">
              <a:extLst>
                <a:ext uri="{FF2B5EF4-FFF2-40B4-BE49-F238E27FC236}">
                  <a16:creationId xmlns:a16="http://schemas.microsoft.com/office/drawing/2014/main" id="{104E38EB-6E57-1E70-2790-ECAA7AD47C55}"/>
                </a:ext>
              </a:extLst>
            </p:cNvPr>
            <p:cNvSpPr/>
            <p:nvPr/>
          </p:nvSpPr>
          <p:spPr>
            <a:xfrm>
              <a:off x="1297518" y="4061017"/>
              <a:ext cx="200382" cy="426962"/>
            </a:xfrm>
            <a:custGeom>
              <a:avLst/>
              <a:gdLst/>
              <a:ahLst/>
              <a:cxnLst/>
              <a:rect l="l" t="t" r="r" b="b"/>
              <a:pathLst>
                <a:path w="5622" h="11979" extrusionOk="0">
                  <a:moveTo>
                    <a:pt x="2799" y="9657"/>
                  </a:moveTo>
                  <a:cubicBezTo>
                    <a:pt x="2876" y="9657"/>
                    <a:pt x="2954" y="9669"/>
                    <a:pt x="3025" y="9693"/>
                  </a:cubicBezTo>
                  <a:cubicBezTo>
                    <a:pt x="3502" y="9931"/>
                    <a:pt x="4692" y="10550"/>
                    <a:pt x="4978" y="11431"/>
                  </a:cubicBezTo>
                  <a:cubicBezTo>
                    <a:pt x="5002" y="11431"/>
                    <a:pt x="4978" y="11455"/>
                    <a:pt x="4978" y="11455"/>
                  </a:cubicBezTo>
                  <a:cubicBezTo>
                    <a:pt x="4800" y="11523"/>
                    <a:pt x="4448" y="11623"/>
                    <a:pt x="4077" y="11623"/>
                  </a:cubicBezTo>
                  <a:cubicBezTo>
                    <a:pt x="3804" y="11623"/>
                    <a:pt x="3520" y="11569"/>
                    <a:pt x="3287" y="11407"/>
                  </a:cubicBezTo>
                  <a:cubicBezTo>
                    <a:pt x="3263" y="11407"/>
                    <a:pt x="3097" y="11264"/>
                    <a:pt x="2930" y="11098"/>
                  </a:cubicBezTo>
                  <a:cubicBezTo>
                    <a:pt x="2906" y="11050"/>
                    <a:pt x="2859" y="11026"/>
                    <a:pt x="2811" y="11026"/>
                  </a:cubicBezTo>
                  <a:cubicBezTo>
                    <a:pt x="2763" y="11026"/>
                    <a:pt x="2716" y="11050"/>
                    <a:pt x="2668" y="11098"/>
                  </a:cubicBezTo>
                  <a:cubicBezTo>
                    <a:pt x="2525" y="11264"/>
                    <a:pt x="2335" y="11407"/>
                    <a:pt x="2335" y="11407"/>
                  </a:cubicBezTo>
                  <a:cubicBezTo>
                    <a:pt x="2092" y="11569"/>
                    <a:pt x="1806" y="11623"/>
                    <a:pt x="1533" y="11623"/>
                  </a:cubicBezTo>
                  <a:cubicBezTo>
                    <a:pt x="1161" y="11623"/>
                    <a:pt x="812" y="11523"/>
                    <a:pt x="620" y="11455"/>
                  </a:cubicBezTo>
                  <a:cubicBezTo>
                    <a:pt x="620" y="11455"/>
                    <a:pt x="620" y="11431"/>
                    <a:pt x="620" y="11431"/>
                  </a:cubicBezTo>
                  <a:cubicBezTo>
                    <a:pt x="930" y="10526"/>
                    <a:pt x="2096" y="9907"/>
                    <a:pt x="2573" y="9693"/>
                  </a:cubicBezTo>
                  <a:cubicBezTo>
                    <a:pt x="2644" y="9669"/>
                    <a:pt x="2722" y="9657"/>
                    <a:pt x="2799" y="9657"/>
                  </a:cubicBezTo>
                  <a:close/>
                  <a:moveTo>
                    <a:pt x="2763" y="0"/>
                  </a:moveTo>
                  <a:cubicBezTo>
                    <a:pt x="2239" y="48"/>
                    <a:pt x="1787" y="476"/>
                    <a:pt x="1453" y="786"/>
                  </a:cubicBezTo>
                  <a:cubicBezTo>
                    <a:pt x="1311" y="929"/>
                    <a:pt x="1168" y="1072"/>
                    <a:pt x="1025" y="1238"/>
                  </a:cubicBezTo>
                  <a:cubicBezTo>
                    <a:pt x="549" y="1786"/>
                    <a:pt x="239" y="2382"/>
                    <a:pt x="72" y="3025"/>
                  </a:cubicBezTo>
                  <a:cubicBezTo>
                    <a:pt x="1" y="3358"/>
                    <a:pt x="72" y="3644"/>
                    <a:pt x="239" y="3858"/>
                  </a:cubicBezTo>
                  <a:cubicBezTo>
                    <a:pt x="397" y="4027"/>
                    <a:pt x="597" y="4079"/>
                    <a:pt x="782" y="4079"/>
                  </a:cubicBezTo>
                  <a:cubicBezTo>
                    <a:pt x="988" y="4079"/>
                    <a:pt x="1175" y="4015"/>
                    <a:pt x="1263" y="3977"/>
                  </a:cubicBezTo>
                  <a:cubicBezTo>
                    <a:pt x="1382" y="3953"/>
                    <a:pt x="1525" y="3882"/>
                    <a:pt x="1644" y="3834"/>
                  </a:cubicBezTo>
                  <a:cubicBezTo>
                    <a:pt x="1835" y="3763"/>
                    <a:pt x="2025" y="3691"/>
                    <a:pt x="2239" y="3644"/>
                  </a:cubicBezTo>
                  <a:lnTo>
                    <a:pt x="2239" y="4811"/>
                  </a:lnTo>
                  <a:cubicBezTo>
                    <a:pt x="2239" y="4811"/>
                    <a:pt x="2216" y="4834"/>
                    <a:pt x="2216" y="4834"/>
                  </a:cubicBezTo>
                  <a:cubicBezTo>
                    <a:pt x="1263" y="5001"/>
                    <a:pt x="811" y="5573"/>
                    <a:pt x="644" y="5787"/>
                  </a:cubicBezTo>
                  <a:cubicBezTo>
                    <a:pt x="549" y="5930"/>
                    <a:pt x="525" y="6073"/>
                    <a:pt x="549" y="6240"/>
                  </a:cubicBezTo>
                  <a:cubicBezTo>
                    <a:pt x="596" y="6382"/>
                    <a:pt x="668" y="6525"/>
                    <a:pt x="811" y="6597"/>
                  </a:cubicBezTo>
                  <a:cubicBezTo>
                    <a:pt x="905" y="6665"/>
                    <a:pt x="1012" y="6697"/>
                    <a:pt x="1117" y="6697"/>
                  </a:cubicBezTo>
                  <a:cubicBezTo>
                    <a:pt x="1305" y="6697"/>
                    <a:pt x="1490" y="6598"/>
                    <a:pt x="1596" y="6430"/>
                  </a:cubicBezTo>
                  <a:cubicBezTo>
                    <a:pt x="1739" y="6240"/>
                    <a:pt x="1930" y="6120"/>
                    <a:pt x="2216" y="6025"/>
                  </a:cubicBezTo>
                  <a:cubicBezTo>
                    <a:pt x="2239" y="6025"/>
                    <a:pt x="2239" y="6049"/>
                    <a:pt x="2239" y="6049"/>
                  </a:cubicBezTo>
                  <a:lnTo>
                    <a:pt x="2239" y="6740"/>
                  </a:lnTo>
                  <a:cubicBezTo>
                    <a:pt x="2239" y="6763"/>
                    <a:pt x="2216" y="6763"/>
                    <a:pt x="2216" y="6763"/>
                  </a:cubicBezTo>
                  <a:cubicBezTo>
                    <a:pt x="1263" y="6930"/>
                    <a:pt x="811" y="7502"/>
                    <a:pt x="644" y="7716"/>
                  </a:cubicBezTo>
                  <a:cubicBezTo>
                    <a:pt x="549" y="7859"/>
                    <a:pt x="525" y="8002"/>
                    <a:pt x="549" y="8168"/>
                  </a:cubicBezTo>
                  <a:cubicBezTo>
                    <a:pt x="596" y="8311"/>
                    <a:pt x="668" y="8454"/>
                    <a:pt x="811" y="8526"/>
                  </a:cubicBezTo>
                  <a:cubicBezTo>
                    <a:pt x="909" y="8597"/>
                    <a:pt x="1021" y="8632"/>
                    <a:pt x="1132" y="8632"/>
                  </a:cubicBezTo>
                  <a:cubicBezTo>
                    <a:pt x="1314" y="8632"/>
                    <a:pt x="1492" y="8537"/>
                    <a:pt x="1596" y="8359"/>
                  </a:cubicBezTo>
                  <a:cubicBezTo>
                    <a:pt x="1739" y="8192"/>
                    <a:pt x="1930" y="8049"/>
                    <a:pt x="2216" y="7954"/>
                  </a:cubicBezTo>
                  <a:cubicBezTo>
                    <a:pt x="2239" y="7954"/>
                    <a:pt x="2239" y="7978"/>
                    <a:pt x="2239" y="7978"/>
                  </a:cubicBezTo>
                  <a:lnTo>
                    <a:pt x="2239" y="8168"/>
                  </a:lnTo>
                  <a:cubicBezTo>
                    <a:pt x="2239" y="8264"/>
                    <a:pt x="2311" y="8335"/>
                    <a:pt x="2406" y="8335"/>
                  </a:cubicBezTo>
                  <a:cubicBezTo>
                    <a:pt x="2501" y="8335"/>
                    <a:pt x="2573" y="8264"/>
                    <a:pt x="2573" y="8168"/>
                  </a:cubicBezTo>
                  <a:lnTo>
                    <a:pt x="2573" y="7978"/>
                  </a:lnTo>
                  <a:cubicBezTo>
                    <a:pt x="2573" y="7859"/>
                    <a:pt x="2525" y="7740"/>
                    <a:pt x="2430" y="7668"/>
                  </a:cubicBezTo>
                  <a:cubicBezTo>
                    <a:pt x="2369" y="7623"/>
                    <a:pt x="2300" y="7607"/>
                    <a:pt x="2226" y="7607"/>
                  </a:cubicBezTo>
                  <a:cubicBezTo>
                    <a:pt x="2184" y="7607"/>
                    <a:pt x="2140" y="7612"/>
                    <a:pt x="2096" y="7621"/>
                  </a:cubicBezTo>
                  <a:cubicBezTo>
                    <a:pt x="1763" y="7740"/>
                    <a:pt x="1501" y="7907"/>
                    <a:pt x="1311" y="8168"/>
                  </a:cubicBezTo>
                  <a:cubicBezTo>
                    <a:pt x="1266" y="8243"/>
                    <a:pt x="1193" y="8280"/>
                    <a:pt x="1122" y="8280"/>
                  </a:cubicBezTo>
                  <a:cubicBezTo>
                    <a:pt x="1079" y="8280"/>
                    <a:pt x="1037" y="8267"/>
                    <a:pt x="1001" y="8240"/>
                  </a:cubicBezTo>
                  <a:cubicBezTo>
                    <a:pt x="953" y="8216"/>
                    <a:pt x="906" y="8145"/>
                    <a:pt x="906" y="8097"/>
                  </a:cubicBezTo>
                  <a:cubicBezTo>
                    <a:pt x="882" y="8026"/>
                    <a:pt x="906" y="7978"/>
                    <a:pt x="930" y="7930"/>
                  </a:cubicBezTo>
                  <a:cubicBezTo>
                    <a:pt x="1072" y="7716"/>
                    <a:pt x="1453" y="7240"/>
                    <a:pt x="2287" y="7097"/>
                  </a:cubicBezTo>
                  <a:cubicBezTo>
                    <a:pt x="2454" y="7073"/>
                    <a:pt x="2573" y="6930"/>
                    <a:pt x="2573" y="6740"/>
                  </a:cubicBezTo>
                  <a:lnTo>
                    <a:pt x="2573" y="6049"/>
                  </a:lnTo>
                  <a:cubicBezTo>
                    <a:pt x="2573" y="5930"/>
                    <a:pt x="2525" y="5811"/>
                    <a:pt x="2430" y="5739"/>
                  </a:cubicBezTo>
                  <a:cubicBezTo>
                    <a:pt x="2369" y="5694"/>
                    <a:pt x="2300" y="5678"/>
                    <a:pt x="2226" y="5678"/>
                  </a:cubicBezTo>
                  <a:cubicBezTo>
                    <a:pt x="2184" y="5678"/>
                    <a:pt x="2140" y="5683"/>
                    <a:pt x="2096" y="5692"/>
                  </a:cubicBezTo>
                  <a:cubicBezTo>
                    <a:pt x="1763" y="5811"/>
                    <a:pt x="1501" y="5978"/>
                    <a:pt x="1311" y="6240"/>
                  </a:cubicBezTo>
                  <a:cubicBezTo>
                    <a:pt x="1266" y="6314"/>
                    <a:pt x="1193" y="6351"/>
                    <a:pt x="1122" y="6351"/>
                  </a:cubicBezTo>
                  <a:cubicBezTo>
                    <a:pt x="1079" y="6351"/>
                    <a:pt x="1037" y="6338"/>
                    <a:pt x="1001" y="6311"/>
                  </a:cubicBezTo>
                  <a:cubicBezTo>
                    <a:pt x="953" y="6287"/>
                    <a:pt x="906" y="6216"/>
                    <a:pt x="906" y="6168"/>
                  </a:cubicBezTo>
                  <a:cubicBezTo>
                    <a:pt x="882" y="6097"/>
                    <a:pt x="906" y="6049"/>
                    <a:pt x="930" y="6001"/>
                  </a:cubicBezTo>
                  <a:cubicBezTo>
                    <a:pt x="1072" y="5787"/>
                    <a:pt x="1453" y="5311"/>
                    <a:pt x="2287" y="5168"/>
                  </a:cubicBezTo>
                  <a:cubicBezTo>
                    <a:pt x="2454" y="5144"/>
                    <a:pt x="2573" y="5001"/>
                    <a:pt x="2573" y="4811"/>
                  </a:cubicBezTo>
                  <a:lnTo>
                    <a:pt x="2573" y="3596"/>
                  </a:lnTo>
                  <a:cubicBezTo>
                    <a:pt x="2656" y="3584"/>
                    <a:pt x="2734" y="3578"/>
                    <a:pt x="2811" y="3578"/>
                  </a:cubicBezTo>
                  <a:cubicBezTo>
                    <a:pt x="2888" y="3578"/>
                    <a:pt x="2966" y="3584"/>
                    <a:pt x="3049" y="3596"/>
                  </a:cubicBezTo>
                  <a:lnTo>
                    <a:pt x="3049" y="4811"/>
                  </a:lnTo>
                  <a:cubicBezTo>
                    <a:pt x="3049" y="5001"/>
                    <a:pt x="3168" y="5144"/>
                    <a:pt x="3335" y="5168"/>
                  </a:cubicBezTo>
                  <a:cubicBezTo>
                    <a:pt x="4168" y="5311"/>
                    <a:pt x="4549" y="5787"/>
                    <a:pt x="4692" y="6001"/>
                  </a:cubicBezTo>
                  <a:cubicBezTo>
                    <a:pt x="4764" y="6097"/>
                    <a:pt x="4740" y="6240"/>
                    <a:pt x="4621" y="6311"/>
                  </a:cubicBezTo>
                  <a:cubicBezTo>
                    <a:pt x="4597" y="6335"/>
                    <a:pt x="4549" y="6359"/>
                    <a:pt x="4502" y="6359"/>
                  </a:cubicBezTo>
                  <a:cubicBezTo>
                    <a:pt x="4430" y="6359"/>
                    <a:pt x="4359" y="6311"/>
                    <a:pt x="4311" y="6240"/>
                  </a:cubicBezTo>
                  <a:cubicBezTo>
                    <a:pt x="4145" y="6001"/>
                    <a:pt x="3859" y="5811"/>
                    <a:pt x="3525" y="5692"/>
                  </a:cubicBezTo>
                  <a:cubicBezTo>
                    <a:pt x="3482" y="5683"/>
                    <a:pt x="3438" y="5678"/>
                    <a:pt x="3396" y="5678"/>
                  </a:cubicBezTo>
                  <a:cubicBezTo>
                    <a:pt x="3322" y="5678"/>
                    <a:pt x="3252" y="5694"/>
                    <a:pt x="3192" y="5739"/>
                  </a:cubicBezTo>
                  <a:cubicBezTo>
                    <a:pt x="3097" y="5811"/>
                    <a:pt x="3049" y="5930"/>
                    <a:pt x="3049" y="6049"/>
                  </a:cubicBezTo>
                  <a:lnTo>
                    <a:pt x="3049" y="6740"/>
                  </a:lnTo>
                  <a:cubicBezTo>
                    <a:pt x="3049" y="6930"/>
                    <a:pt x="3168" y="7073"/>
                    <a:pt x="3335" y="7097"/>
                  </a:cubicBezTo>
                  <a:cubicBezTo>
                    <a:pt x="4168" y="7240"/>
                    <a:pt x="4549" y="7716"/>
                    <a:pt x="4692" y="7930"/>
                  </a:cubicBezTo>
                  <a:cubicBezTo>
                    <a:pt x="4764" y="8026"/>
                    <a:pt x="4740" y="8168"/>
                    <a:pt x="4621" y="8240"/>
                  </a:cubicBezTo>
                  <a:cubicBezTo>
                    <a:pt x="4597" y="8264"/>
                    <a:pt x="4549" y="8288"/>
                    <a:pt x="4502" y="8288"/>
                  </a:cubicBezTo>
                  <a:cubicBezTo>
                    <a:pt x="4430" y="8288"/>
                    <a:pt x="4359" y="8240"/>
                    <a:pt x="4311" y="8168"/>
                  </a:cubicBezTo>
                  <a:cubicBezTo>
                    <a:pt x="4145" y="7930"/>
                    <a:pt x="3859" y="7740"/>
                    <a:pt x="3525" y="7621"/>
                  </a:cubicBezTo>
                  <a:cubicBezTo>
                    <a:pt x="3482" y="7612"/>
                    <a:pt x="3438" y="7607"/>
                    <a:pt x="3396" y="7607"/>
                  </a:cubicBezTo>
                  <a:cubicBezTo>
                    <a:pt x="3322" y="7607"/>
                    <a:pt x="3252" y="7623"/>
                    <a:pt x="3192" y="7668"/>
                  </a:cubicBezTo>
                  <a:cubicBezTo>
                    <a:pt x="3097" y="7740"/>
                    <a:pt x="3049" y="7859"/>
                    <a:pt x="3049" y="7978"/>
                  </a:cubicBezTo>
                  <a:lnTo>
                    <a:pt x="3049" y="9335"/>
                  </a:lnTo>
                  <a:cubicBezTo>
                    <a:pt x="2966" y="9312"/>
                    <a:pt x="2888" y="9300"/>
                    <a:pt x="2811" y="9300"/>
                  </a:cubicBezTo>
                  <a:cubicBezTo>
                    <a:pt x="2734" y="9300"/>
                    <a:pt x="2656" y="9312"/>
                    <a:pt x="2573" y="9335"/>
                  </a:cubicBezTo>
                  <a:lnTo>
                    <a:pt x="2573" y="8978"/>
                  </a:lnTo>
                  <a:cubicBezTo>
                    <a:pt x="2573" y="8883"/>
                    <a:pt x="2501" y="8811"/>
                    <a:pt x="2406" y="8811"/>
                  </a:cubicBezTo>
                  <a:cubicBezTo>
                    <a:pt x="2311" y="8811"/>
                    <a:pt x="2239" y="8883"/>
                    <a:pt x="2239" y="8978"/>
                  </a:cubicBezTo>
                  <a:lnTo>
                    <a:pt x="2239" y="9478"/>
                  </a:lnTo>
                  <a:cubicBezTo>
                    <a:pt x="1954" y="9597"/>
                    <a:pt x="1620" y="9812"/>
                    <a:pt x="1287" y="10050"/>
                  </a:cubicBezTo>
                  <a:cubicBezTo>
                    <a:pt x="787" y="10455"/>
                    <a:pt x="429" y="10883"/>
                    <a:pt x="287" y="11336"/>
                  </a:cubicBezTo>
                  <a:cubicBezTo>
                    <a:pt x="239" y="11526"/>
                    <a:pt x="334" y="11717"/>
                    <a:pt x="501" y="11764"/>
                  </a:cubicBezTo>
                  <a:cubicBezTo>
                    <a:pt x="715" y="11860"/>
                    <a:pt x="1120" y="11979"/>
                    <a:pt x="1549" y="11979"/>
                  </a:cubicBezTo>
                  <a:cubicBezTo>
                    <a:pt x="1882" y="11979"/>
                    <a:pt x="2239" y="11907"/>
                    <a:pt x="2525" y="11693"/>
                  </a:cubicBezTo>
                  <a:cubicBezTo>
                    <a:pt x="2549" y="11669"/>
                    <a:pt x="2668" y="11598"/>
                    <a:pt x="2811" y="11455"/>
                  </a:cubicBezTo>
                  <a:cubicBezTo>
                    <a:pt x="2954" y="11598"/>
                    <a:pt x="3073" y="11669"/>
                    <a:pt x="3073" y="11693"/>
                  </a:cubicBezTo>
                  <a:cubicBezTo>
                    <a:pt x="3380" y="11898"/>
                    <a:pt x="3731" y="11966"/>
                    <a:pt x="4060" y="11966"/>
                  </a:cubicBezTo>
                  <a:cubicBezTo>
                    <a:pt x="4496" y="11966"/>
                    <a:pt x="4893" y="11846"/>
                    <a:pt x="5097" y="11764"/>
                  </a:cubicBezTo>
                  <a:cubicBezTo>
                    <a:pt x="5288" y="11717"/>
                    <a:pt x="5383" y="11502"/>
                    <a:pt x="5311" y="11336"/>
                  </a:cubicBezTo>
                  <a:cubicBezTo>
                    <a:pt x="5169" y="10883"/>
                    <a:pt x="4835" y="10455"/>
                    <a:pt x="4311" y="10074"/>
                  </a:cubicBezTo>
                  <a:cubicBezTo>
                    <a:pt x="4002" y="9812"/>
                    <a:pt x="3668" y="9621"/>
                    <a:pt x="3382" y="9478"/>
                  </a:cubicBezTo>
                  <a:lnTo>
                    <a:pt x="3382" y="7978"/>
                  </a:lnTo>
                  <a:cubicBezTo>
                    <a:pt x="3382" y="7978"/>
                    <a:pt x="3382" y="7954"/>
                    <a:pt x="3406" y="7954"/>
                  </a:cubicBezTo>
                  <a:cubicBezTo>
                    <a:pt x="3692" y="8049"/>
                    <a:pt x="3883" y="8192"/>
                    <a:pt x="4025" y="8383"/>
                  </a:cubicBezTo>
                  <a:cubicBezTo>
                    <a:pt x="4121" y="8526"/>
                    <a:pt x="4311" y="8621"/>
                    <a:pt x="4502" y="8621"/>
                  </a:cubicBezTo>
                  <a:cubicBezTo>
                    <a:pt x="4621" y="8621"/>
                    <a:pt x="4716" y="8597"/>
                    <a:pt x="4811" y="8526"/>
                  </a:cubicBezTo>
                  <a:cubicBezTo>
                    <a:pt x="5097" y="8359"/>
                    <a:pt x="5145" y="8002"/>
                    <a:pt x="4978" y="7716"/>
                  </a:cubicBezTo>
                  <a:cubicBezTo>
                    <a:pt x="4811" y="7502"/>
                    <a:pt x="4359" y="6930"/>
                    <a:pt x="3406" y="6763"/>
                  </a:cubicBezTo>
                  <a:cubicBezTo>
                    <a:pt x="3406" y="6763"/>
                    <a:pt x="3382" y="6763"/>
                    <a:pt x="3382" y="6740"/>
                  </a:cubicBezTo>
                  <a:lnTo>
                    <a:pt x="3382" y="6049"/>
                  </a:lnTo>
                  <a:cubicBezTo>
                    <a:pt x="3382" y="6049"/>
                    <a:pt x="3382" y="6025"/>
                    <a:pt x="3406" y="6025"/>
                  </a:cubicBezTo>
                  <a:cubicBezTo>
                    <a:pt x="3692" y="6120"/>
                    <a:pt x="3883" y="6263"/>
                    <a:pt x="4025" y="6454"/>
                  </a:cubicBezTo>
                  <a:cubicBezTo>
                    <a:pt x="4121" y="6597"/>
                    <a:pt x="4311" y="6692"/>
                    <a:pt x="4502" y="6692"/>
                  </a:cubicBezTo>
                  <a:cubicBezTo>
                    <a:pt x="4621" y="6692"/>
                    <a:pt x="4716" y="6668"/>
                    <a:pt x="4811" y="6597"/>
                  </a:cubicBezTo>
                  <a:cubicBezTo>
                    <a:pt x="4954" y="6525"/>
                    <a:pt x="5026" y="6382"/>
                    <a:pt x="5073" y="6240"/>
                  </a:cubicBezTo>
                  <a:cubicBezTo>
                    <a:pt x="5097" y="6073"/>
                    <a:pt x="5073" y="5930"/>
                    <a:pt x="4978" y="5787"/>
                  </a:cubicBezTo>
                  <a:cubicBezTo>
                    <a:pt x="4811" y="5573"/>
                    <a:pt x="4359" y="5001"/>
                    <a:pt x="3406" y="4834"/>
                  </a:cubicBezTo>
                  <a:cubicBezTo>
                    <a:pt x="3406" y="4834"/>
                    <a:pt x="3382" y="4811"/>
                    <a:pt x="3382" y="4811"/>
                  </a:cubicBezTo>
                  <a:lnTo>
                    <a:pt x="3382" y="3644"/>
                  </a:lnTo>
                  <a:cubicBezTo>
                    <a:pt x="3573" y="3668"/>
                    <a:pt x="3740" y="3739"/>
                    <a:pt x="3930" y="3810"/>
                  </a:cubicBezTo>
                  <a:cubicBezTo>
                    <a:pt x="3954" y="3834"/>
                    <a:pt x="4002" y="3834"/>
                    <a:pt x="4025" y="3858"/>
                  </a:cubicBezTo>
                  <a:cubicBezTo>
                    <a:pt x="4264" y="3953"/>
                    <a:pt x="4549" y="4072"/>
                    <a:pt x="4835" y="4072"/>
                  </a:cubicBezTo>
                  <a:cubicBezTo>
                    <a:pt x="5049" y="4072"/>
                    <a:pt x="5216" y="4025"/>
                    <a:pt x="5383" y="3858"/>
                  </a:cubicBezTo>
                  <a:cubicBezTo>
                    <a:pt x="5550" y="3644"/>
                    <a:pt x="5621" y="3382"/>
                    <a:pt x="5550" y="3025"/>
                  </a:cubicBezTo>
                  <a:cubicBezTo>
                    <a:pt x="5431" y="2596"/>
                    <a:pt x="5264" y="2191"/>
                    <a:pt x="5026" y="1810"/>
                  </a:cubicBezTo>
                  <a:cubicBezTo>
                    <a:pt x="4994" y="1747"/>
                    <a:pt x="4930" y="1715"/>
                    <a:pt x="4870" y="1715"/>
                  </a:cubicBezTo>
                  <a:cubicBezTo>
                    <a:pt x="4840" y="1715"/>
                    <a:pt x="4811" y="1723"/>
                    <a:pt x="4788" y="1739"/>
                  </a:cubicBezTo>
                  <a:cubicBezTo>
                    <a:pt x="4692" y="1810"/>
                    <a:pt x="4668" y="1905"/>
                    <a:pt x="4716" y="2001"/>
                  </a:cubicBezTo>
                  <a:cubicBezTo>
                    <a:pt x="4954" y="2358"/>
                    <a:pt x="5097" y="2715"/>
                    <a:pt x="5192" y="3120"/>
                  </a:cubicBezTo>
                  <a:cubicBezTo>
                    <a:pt x="5240" y="3263"/>
                    <a:pt x="5240" y="3477"/>
                    <a:pt x="5121" y="3620"/>
                  </a:cubicBezTo>
                  <a:cubicBezTo>
                    <a:pt x="5049" y="3701"/>
                    <a:pt x="4953" y="3734"/>
                    <a:pt x="4840" y="3734"/>
                  </a:cubicBezTo>
                  <a:cubicBezTo>
                    <a:pt x="4654" y="3734"/>
                    <a:pt x="4420" y="3643"/>
                    <a:pt x="4168" y="3525"/>
                  </a:cubicBezTo>
                  <a:cubicBezTo>
                    <a:pt x="4121" y="3525"/>
                    <a:pt x="4097" y="3501"/>
                    <a:pt x="4049" y="3477"/>
                  </a:cubicBezTo>
                  <a:cubicBezTo>
                    <a:pt x="3641" y="3307"/>
                    <a:pt x="3257" y="3222"/>
                    <a:pt x="2854" y="3222"/>
                  </a:cubicBezTo>
                  <a:cubicBezTo>
                    <a:pt x="2693" y="3222"/>
                    <a:pt x="2529" y="3236"/>
                    <a:pt x="2358" y="3263"/>
                  </a:cubicBezTo>
                  <a:cubicBezTo>
                    <a:pt x="2073" y="3310"/>
                    <a:pt x="1787" y="3406"/>
                    <a:pt x="1525" y="3525"/>
                  </a:cubicBezTo>
                  <a:cubicBezTo>
                    <a:pt x="1382" y="3572"/>
                    <a:pt x="1263" y="3620"/>
                    <a:pt x="1144" y="3644"/>
                  </a:cubicBezTo>
                  <a:cubicBezTo>
                    <a:pt x="1004" y="3697"/>
                    <a:pt x="884" y="3722"/>
                    <a:pt x="784" y="3722"/>
                  </a:cubicBezTo>
                  <a:cubicBezTo>
                    <a:pt x="661" y="3722"/>
                    <a:pt x="566" y="3685"/>
                    <a:pt x="501" y="3620"/>
                  </a:cubicBezTo>
                  <a:cubicBezTo>
                    <a:pt x="382" y="3477"/>
                    <a:pt x="382" y="3263"/>
                    <a:pt x="429" y="3120"/>
                  </a:cubicBezTo>
                  <a:cubicBezTo>
                    <a:pt x="572" y="2524"/>
                    <a:pt x="858" y="1977"/>
                    <a:pt x="1287" y="1453"/>
                  </a:cubicBezTo>
                  <a:cubicBezTo>
                    <a:pt x="1430" y="1310"/>
                    <a:pt x="1549" y="1167"/>
                    <a:pt x="1692" y="1048"/>
                  </a:cubicBezTo>
                  <a:lnTo>
                    <a:pt x="1692" y="1024"/>
                  </a:lnTo>
                  <a:cubicBezTo>
                    <a:pt x="2001" y="762"/>
                    <a:pt x="2382" y="381"/>
                    <a:pt x="2763" y="357"/>
                  </a:cubicBezTo>
                  <a:cubicBezTo>
                    <a:pt x="2882" y="357"/>
                    <a:pt x="3001" y="381"/>
                    <a:pt x="3121" y="429"/>
                  </a:cubicBezTo>
                  <a:cubicBezTo>
                    <a:pt x="3502" y="643"/>
                    <a:pt x="3859" y="929"/>
                    <a:pt x="4240" y="1358"/>
                  </a:cubicBezTo>
                  <a:cubicBezTo>
                    <a:pt x="4281" y="1399"/>
                    <a:pt x="4339" y="1425"/>
                    <a:pt x="4394" y="1425"/>
                  </a:cubicBezTo>
                  <a:cubicBezTo>
                    <a:pt x="4434" y="1425"/>
                    <a:pt x="4472" y="1411"/>
                    <a:pt x="4502" y="1381"/>
                  </a:cubicBezTo>
                  <a:cubicBezTo>
                    <a:pt x="4573" y="1310"/>
                    <a:pt x="4573" y="1191"/>
                    <a:pt x="4502" y="1119"/>
                  </a:cubicBezTo>
                  <a:cubicBezTo>
                    <a:pt x="4097" y="667"/>
                    <a:pt x="3692" y="334"/>
                    <a:pt x="3287" y="119"/>
                  </a:cubicBezTo>
                  <a:cubicBezTo>
                    <a:pt x="3121" y="48"/>
                    <a:pt x="2930" y="0"/>
                    <a:pt x="2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097;p40">
            <a:extLst>
              <a:ext uri="{FF2B5EF4-FFF2-40B4-BE49-F238E27FC236}">
                <a16:creationId xmlns:a16="http://schemas.microsoft.com/office/drawing/2014/main" id="{EC6CE2EF-F724-FEF6-99D3-0C8A2ED4249A}"/>
              </a:ext>
            </a:extLst>
          </p:cNvPr>
          <p:cNvGrpSpPr/>
          <p:nvPr/>
        </p:nvGrpSpPr>
        <p:grpSpPr>
          <a:xfrm>
            <a:off x="4870654" y="1203087"/>
            <a:ext cx="594380" cy="594339"/>
            <a:chOff x="1905258" y="2692310"/>
            <a:chExt cx="426997" cy="426569"/>
          </a:xfrm>
        </p:grpSpPr>
        <p:sp>
          <p:nvSpPr>
            <p:cNvPr id="62" name="Google Shape;4098;p40">
              <a:extLst>
                <a:ext uri="{FF2B5EF4-FFF2-40B4-BE49-F238E27FC236}">
                  <a16:creationId xmlns:a16="http://schemas.microsoft.com/office/drawing/2014/main" id="{6855B366-E6C4-DF48-794E-4B06A68AEE8E}"/>
                </a:ext>
              </a:extLst>
            </p:cNvPr>
            <p:cNvSpPr/>
            <p:nvPr/>
          </p:nvSpPr>
          <p:spPr>
            <a:xfrm>
              <a:off x="2176890" y="2721608"/>
              <a:ext cx="58596" cy="56030"/>
            </a:xfrm>
            <a:custGeom>
              <a:avLst/>
              <a:gdLst/>
              <a:ahLst/>
              <a:cxnLst/>
              <a:rect l="l" t="t" r="r" b="b"/>
              <a:pathLst>
                <a:path w="1644" h="1572" extrusionOk="0">
                  <a:moveTo>
                    <a:pt x="858" y="357"/>
                  </a:moveTo>
                  <a:cubicBezTo>
                    <a:pt x="977" y="357"/>
                    <a:pt x="1096" y="405"/>
                    <a:pt x="1168" y="476"/>
                  </a:cubicBezTo>
                  <a:cubicBezTo>
                    <a:pt x="1263" y="548"/>
                    <a:pt x="1310" y="667"/>
                    <a:pt x="1310" y="786"/>
                  </a:cubicBezTo>
                  <a:cubicBezTo>
                    <a:pt x="1310" y="905"/>
                    <a:pt x="1263" y="1000"/>
                    <a:pt x="1168" y="1096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63" y="1215"/>
                    <a:pt x="644" y="1167"/>
                    <a:pt x="572" y="1096"/>
                  </a:cubicBezTo>
                  <a:cubicBezTo>
                    <a:pt x="405" y="929"/>
                    <a:pt x="405" y="643"/>
                    <a:pt x="572" y="476"/>
                  </a:cubicBezTo>
                  <a:cubicBezTo>
                    <a:pt x="644" y="405"/>
                    <a:pt x="763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7" y="0"/>
                    <a:pt x="453" y="72"/>
                    <a:pt x="310" y="238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7" y="1572"/>
                    <a:pt x="858" y="1572"/>
                  </a:cubicBezTo>
                  <a:cubicBezTo>
                    <a:pt x="1072" y="1572"/>
                    <a:pt x="1263" y="1477"/>
                    <a:pt x="1429" y="1334"/>
                  </a:cubicBezTo>
                  <a:cubicBezTo>
                    <a:pt x="1572" y="1191"/>
                    <a:pt x="1644" y="1000"/>
                    <a:pt x="1644" y="786"/>
                  </a:cubicBezTo>
                  <a:cubicBezTo>
                    <a:pt x="1644" y="572"/>
                    <a:pt x="1572" y="381"/>
                    <a:pt x="1429" y="238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9;p40">
              <a:extLst>
                <a:ext uri="{FF2B5EF4-FFF2-40B4-BE49-F238E27FC236}">
                  <a16:creationId xmlns:a16="http://schemas.microsoft.com/office/drawing/2014/main" id="{2DB6DAC0-DFEF-F568-315C-755610EFB12A}"/>
                </a:ext>
              </a:extLst>
            </p:cNvPr>
            <p:cNvSpPr/>
            <p:nvPr/>
          </p:nvSpPr>
          <p:spPr>
            <a:xfrm>
              <a:off x="2244789" y="2789507"/>
              <a:ext cx="58596" cy="55210"/>
            </a:xfrm>
            <a:custGeom>
              <a:avLst/>
              <a:gdLst/>
              <a:ahLst/>
              <a:cxnLst/>
              <a:rect l="l" t="t" r="r" b="b"/>
              <a:pathLst>
                <a:path w="1644" h="1549" extrusionOk="0">
                  <a:moveTo>
                    <a:pt x="858" y="357"/>
                  </a:moveTo>
                  <a:cubicBezTo>
                    <a:pt x="977" y="357"/>
                    <a:pt x="1096" y="381"/>
                    <a:pt x="1168" y="477"/>
                  </a:cubicBezTo>
                  <a:cubicBezTo>
                    <a:pt x="1239" y="548"/>
                    <a:pt x="1287" y="667"/>
                    <a:pt x="1287" y="786"/>
                  </a:cubicBezTo>
                  <a:cubicBezTo>
                    <a:pt x="1287" y="881"/>
                    <a:pt x="1239" y="1000"/>
                    <a:pt x="1168" y="1072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39" y="1215"/>
                    <a:pt x="644" y="1167"/>
                    <a:pt x="549" y="1072"/>
                  </a:cubicBezTo>
                  <a:cubicBezTo>
                    <a:pt x="382" y="905"/>
                    <a:pt x="382" y="643"/>
                    <a:pt x="549" y="477"/>
                  </a:cubicBezTo>
                  <a:cubicBezTo>
                    <a:pt x="644" y="381"/>
                    <a:pt x="739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8" y="0"/>
                    <a:pt x="453" y="72"/>
                    <a:pt x="310" y="215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8" y="1548"/>
                    <a:pt x="858" y="1548"/>
                  </a:cubicBezTo>
                  <a:cubicBezTo>
                    <a:pt x="1072" y="1548"/>
                    <a:pt x="1263" y="1477"/>
                    <a:pt x="1406" y="1334"/>
                  </a:cubicBezTo>
                  <a:cubicBezTo>
                    <a:pt x="1573" y="1191"/>
                    <a:pt x="1644" y="977"/>
                    <a:pt x="1644" y="786"/>
                  </a:cubicBezTo>
                  <a:cubicBezTo>
                    <a:pt x="1644" y="572"/>
                    <a:pt x="1573" y="381"/>
                    <a:pt x="1406" y="215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0;p40">
              <a:extLst>
                <a:ext uri="{FF2B5EF4-FFF2-40B4-BE49-F238E27FC236}">
                  <a16:creationId xmlns:a16="http://schemas.microsoft.com/office/drawing/2014/main" id="{F666B619-0027-E056-60C8-D5A40F2294C1}"/>
                </a:ext>
              </a:extLst>
            </p:cNvPr>
            <p:cNvSpPr/>
            <p:nvPr/>
          </p:nvSpPr>
          <p:spPr>
            <a:xfrm>
              <a:off x="1905258" y="2692310"/>
              <a:ext cx="426997" cy="426569"/>
            </a:xfrm>
            <a:custGeom>
              <a:avLst/>
              <a:gdLst/>
              <a:ahLst/>
              <a:cxnLst/>
              <a:rect l="l" t="t" r="r" b="b"/>
              <a:pathLst>
                <a:path w="11980" h="11968" extrusionOk="0">
                  <a:moveTo>
                    <a:pt x="8836" y="3156"/>
                  </a:moveTo>
                  <a:cubicBezTo>
                    <a:pt x="8789" y="3299"/>
                    <a:pt x="8789" y="3465"/>
                    <a:pt x="8789" y="3608"/>
                  </a:cubicBezTo>
                  <a:lnTo>
                    <a:pt x="7669" y="4728"/>
                  </a:lnTo>
                  <a:lnTo>
                    <a:pt x="7264" y="4323"/>
                  </a:lnTo>
                  <a:lnTo>
                    <a:pt x="8384" y="3204"/>
                  </a:lnTo>
                  <a:cubicBezTo>
                    <a:pt x="8550" y="3204"/>
                    <a:pt x="8693" y="3204"/>
                    <a:pt x="8836" y="3156"/>
                  </a:cubicBezTo>
                  <a:close/>
                  <a:moveTo>
                    <a:pt x="6121" y="3656"/>
                  </a:moveTo>
                  <a:cubicBezTo>
                    <a:pt x="6121" y="3656"/>
                    <a:pt x="6121" y="3656"/>
                    <a:pt x="6145" y="3680"/>
                  </a:cubicBezTo>
                  <a:lnTo>
                    <a:pt x="8312" y="5847"/>
                  </a:lnTo>
                  <a:cubicBezTo>
                    <a:pt x="8336" y="5871"/>
                    <a:pt x="8336" y="5895"/>
                    <a:pt x="8312" y="5895"/>
                  </a:cubicBezTo>
                  <a:lnTo>
                    <a:pt x="7979" y="6252"/>
                  </a:lnTo>
                  <a:cubicBezTo>
                    <a:pt x="7967" y="6264"/>
                    <a:pt x="7955" y="6270"/>
                    <a:pt x="7946" y="6270"/>
                  </a:cubicBezTo>
                  <a:cubicBezTo>
                    <a:pt x="7937" y="6270"/>
                    <a:pt x="7931" y="6264"/>
                    <a:pt x="7931" y="6252"/>
                  </a:cubicBezTo>
                  <a:lnTo>
                    <a:pt x="5740" y="4061"/>
                  </a:lnTo>
                  <a:cubicBezTo>
                    <a:pt x="5740" y="4061"/>
                    <a:pt x="5740" y="4037"/>
                    <a:pt x="5740" y="4013"/>
                  </a:cubicBezTo>
                  <a:lnTo>
                    <a:pt x="6097" y="3680"/>
                  </a:lnTo>
                  <a:cubicBezTo>
                    <a:pt x="6097" y="3656"/>
                    <a:pt x="6097" y="3656"/>
                    <a:pt x="6121" y="3656"/>
                  </a:cubicBezTo>
                  <a:close/>
                  <a:moveTo>
                    <a:pt x="1477" y="9729"/>
                  </a:moveTo>
                  <a:lnTo>
                    <a:pt x="2263" y="10515"/>
                  </a:lnTo>
                  <a:lnTo>
                    <a:pt x="2001" y="10776"/>
                  </a:lnTo>
                  <a:lnTo>
                    <a:pt x="1978" y="10776"/>
                  </a:lnTo>
                  <a:lnTo>
                    <a:pt x="1239" y="10014"/>
                  </a:lnTo>
                  <a:cubicBezTo>
                    <a:pt x="1216" y="10014"/>
                    <a:pt x="1216" y="9991"/>
                    <a:pt x="1216" y="9991"/>
                  </a:cubicBezTo>
                  <a:lnTo>
                    <a:pt x="1239" y="9991"/>
                  </a:lnTo>
                  <a:lnTo>
                    <a:pt x="1477" y="9729"/>
                  </a:lnTo>
                  <a:close/>
                  <a:moveTo>
                    <a:pt x="8491" y="0"/>
                  </a:moveTo>
                  <a:cubicBezTo>
                    <a:pt x="8080" y="0"/>
                    <a:pt x="7669" y="155"/>
                    <a:pt x="7360" y="465"/>
                  </a:cubicBezTo>
                  <a:cubicBezTo>
                    <a:pt x="6740" y="1108"/>
                    <a:pt x="6740" y="2108"/>
                    <a:pt x="7360" y="2727"/>
                  </a:cubicBezTo>
                  <a:cubicBezTo>
                    <a:pt x="7550" y="2918"/>
                    <a:pt x="7741" y="3037"/>
                    <a:pt x="7979" y="3108"/>
                  </a:cubicBezTo>
                  <a:lnTo>
                    <a:pt x="7026" y="4061"/>
                  </a:lnTo>
                  <a:lnTo>
                    <a:pt x="6383" y="3418"/>
                  </a:lnTo>
                  <a:cubicBezTo>
                    <a:pt x="6312" y="3346"/>
                    <a:pt x="6217" y="3323"/>
                    <a:pt x="6121" y="3323"/>
                  </a:cubicBezTo>
                  <a:cubicBezTo>
                    <a:pt x="6002" y="3323"/>
                    <a:pt x="5907" y="3346"/>
                    <a:pt x="5836" y="3418"/>
                  </a:cubicBezTo>
                  <a:lnTo>
                    <a:pt x="5502" y="3775"/>
                  </a:lnTo>
                  <a:cubicBezTo>
                    <a:pt x="5335" y="3918"/>
                    <a:pt x="5335" y="4156"/>
                    <a:pt x="5502" y="4323"/>
                  </a:cubicBezTo>
                  <a:lnTo>
                    <a:pt x="5550" y="4370"/>
                  </a:lnTo>
                  <a:lnTo>
                    <a:pt x="4931" y="4990"/>
                  </a:lnTo>
                  <a:cubicBezTo>
                    <a:pt x="4859" y="5061"/>
                    <a:pt x="4859" y="5156"/>
                    <a:pt x="4931" y="5228"/>
                  </a:cubicBezTo>
                  <a:cubicBezTo>
                    <a:pt x="4954" y="5263"/>
                    <a:pt x="4996" y="5281"/>
                    <a:pt x="5041" y="5281"/>
                  </a:cubicBezTo>
                  <a:cubicBezTo>
                    <a:pt x="5085" y="5281"/>
                    <a:pt x="5133" y="5263"/>
                    <a:pt x="5169" y="5228"/>
                  </a:cubicBezTo>
                  <a:lnTo>
                    <a:pt x="5788" y="4609"/>
                  </a:lnTo>
                  <a:lnTo>
                    <a:pt x="7383" y="6204"/>
                  </a:lnTo>
                  <a:lnTo>
                    <a:pt x="3192" y="10395"/>
                  </a:lnTo>
                  <a:cubicBezTo>
                    <a:pt x="3121" y="10467"/>
                    <a:pt x="3025" y="10503"/>
                    <a:pt x="2927" y="10503"/>
                  </a:cubicBezTo>
                  <a:cubicBezTo>
                    <a:pt x="2829" y="10503"/>
                    <a:pt x="2728" y="10467"/>
                    <a:pt x="2644" y="10395"/>
                  </a:cubicBezTo>
                  <a:lnTo>
                    <a:pt x="1597" y="9348"/>
                  </a:lnTo>
                  <a:cubicBezTo>
                    <a:pt x="1525" y="9276"/>
                    <a:pt x="1477" y="9181"/>
                    <a:pt x="1477" y="9062"/>
                  </a:cubicBezTo>
                  <a:cubicBezTo>
                    <a:pt x="1477" y="8967"/>
                    <a:pt x="1525" y="8871"/>
                    <a:pt x="1597" y="8800"/>
                  </a:cubicBezTo>
                  <a:lnTo>
                    <a:pt x="4597" y="5799"/>
                  </a:lnTo>
                  <a:cubicBezTo>
                    <a:pt x="4669" y="5728"/>
                    <a:pt x="4669" y="5633"/>
                    <a:pt x="4597" y="5561"/>
                  </a:cubicBezTo>
                  <a:cubicBezTo>
                    <a:pt x="4561" y="5525"/>
                    <a:pt x="4514" y="5508"/>
                    <a:pt x="4466" y="5508"/>
                  </a:cubicBezTo>
                  <a:cubicBezTo>
                    <a:pt x="4419" y="5508"/>
                    <a:pt x="4371" y="5525"/>
                    <a:pt x="4335" y="5561"/>
                  </a:cubicBezTo>
                  <a:lnTo>
                    <a:pt x="1358" y="8562"/>
                  </a:lnTo>
                  <a:cubicBezTo>
                    <a:pt x="1096" y="8800"/>
                    <a:pt x="1073" y="9181"/>
                    <a:pt x="1263" y="9467"/>
                  </a:cubicBezTo>
                  <a:lnTo>
                    <a:pt x="977" y="9752"/>
                  </a:lnTo>
                  <a:cubicBezTo>
                    <a:pt x="834" y="9872"/>
                    <a:pt x="834" y="10110"/>
                    <a:pt x="977" y="10253"/>
                  </a:cubicBezTo>
                  <a:lnTo>
                    <a:pt x="1239" y="10515"/>
                  </a:lnTo>
                  <a:lnTo>
                    <a:pt x="72" y="11681"/>
                  </a:lnTo>
                  <a:cubicBezTo>
                    <a:pt x="1" y="11753"/>
                    <a:pt x="1" y="11848"/>
                    <a:pt x="72" y="11920"/>
                  </a:cubicBezTo>
                  <a:cubicBezTo>
                    <a:pt x="96" y="11943"/>
                    <a:pt x="144" y="11967"/>
                    <a:pt x="191" y="11967"/>
                  </a:cubicBezTo>
                  <a:cubicBezTo>
                    <a:pt x="239" y="11967"/>
                    <a:pt x="287" y="11943"/>
                    <a:pt x="311" y="11920"/>
                  </a:cubicBezTo>
                  <a:lnTo>
                    <a:pt x="1477" y="10753"/>
                  </a:lnTo>
                  <a:lnTo>
                    <a:pt x="1739" y="11015"/>
                  </a:lnTo>
                  <a:cubicBezTo>
                    <a:pt x="1811" y="11086"/>
                    <a:pt x="1906" y="11110"/>
                    <a:pt x="2001" y="11110"/>
                  </a:cubicBezTo>
                  <a:cubicBezTo>
                    <a:pt x="2097" y="11110"/>
                    <a:pt x="2192" y="11086"/>
                    <a:pt x="2240" y="11015"/>
                  </a:cubicBezTo>
                  <a:lnTo>
                    <a:pt x="2525" y="10729"/>
                  </a:lnTo>
                  <a:cubicBezTo>
                    <a:pt x="2644" y="10824"/>
                    <a:pt x="2787" y="10848"/>
                    <a:pt x="2930" y="10848"/>
                  </a:cubicBezTo>
                  <a:cubicBezTo>
                    <a:pt x="3097" y="10848"/>
                    <a:pt x="3287" y="10776"/>
                    <a:pt x="3430" y="10657"/>
                  </a:cubicBezTo>
                  <a:lnTo>
                    <a:pt x="7622" y="6442"/>
                  </a:lnTo>
                  <a:lnTo>
                    <a:pt x="7669" y="6490"/>
                  </a:lnTo>
                  <a:cubicBezTo>
                    <a:pt x="7765" y="6561"/>
                    <a:pt x="7860" y="6609"/>
                    <a:pt x="7955" y="6609"/>
                  </a:cubicBezTo>
                  <a:cubicBezTo>
                    <a:pt x="8050" y="6609"/>
                    <a:pt x="8146" y="6585"/>
                    <a:pt x="8217" y="6490"/>
                  </a:cubicBezTo>
                  <a:lnTo>
                    <a:pt x="8574" y="6157"/>
                  </a:lnTo>
                  <a:cubicBezTo>
                    <a:pt x="8717" y="5990"/>
                    <a:pt x="8717" y="5752"/>
                    <a:pt x="8574" y="5609"/>
                  </a:cubicBezTo>
                  <a:lnTo>
                    <a:pt x="7931" y="4966"/>
                  </a:lnTo>
                  <a:lnTo>
                    <a:pt x="8884" y="4013"/>
                  </a:lnTo>
                  <a:cubicBezTo>
                    <a:pt x="8955" y="4251"/>
                    <a:pt x="9074" y="4466"/>
                    <a:pt x="9265" y="4632"/>
                  </a:cubicBezTo>
                  <a:cubicBezTo>
                    <a:pt x="9574" y="4942"/>
                    <a:pt x="9955" y="5109"/>
                    <a:pt x="10384" y="5109"/>
                  </a:cubicBezTo>
                  <a:cubicBezTo>
                    <a:pt x="10813" y="5109"/>
                    <a:pt x="11218" y="4942"/>
                    <a:pt x="11527" y="4632"/>
                  </a:cubicBezTo>
                  <a:cubicBezTo>
                    <a:pt x="11622" y="4537"/>
                    <a:pt x="11718" y="4418"/>
                    <a:pt x="11789" y="4275"/>
                  </a:cubicBezTo>
                  <a:cubicBezTo>
                    <a:pt x="11837" y="4204"/>
                    <a:pt x="11813" y="4085"/>
                    <a:pt x="11718" y="4037"/>
                  </a:cubicBezTo>
                  <a:cubicBezTo>
                    <a:pt x="11691" y="4024"/>
                    <a:pt x="11665" y="4018"/>
                    <a:pt x="11639" y="4018"/>
                  </a:cubicBezTo>
                  <a:cubicBezTo>
                    <a:pt x="11573" y="4018"/>
                    <a:pt x="11514" y="4057"/>
                    <a:pt x="11480" y="4108"/>
                  </a:cubicBezTo>
                  <a:cubicBezTo>
                    <a:pt x="11432" y="4204"/>
                    <a:pt x="11360" y="4299"/>
                    <a:pt x="11265" y="4394"/>
                  </a:cubicBezTo>
                  <a:cubicBezTo>
                    <a:pt x="11027" y="4632"/>
                    <a:pt x="10717" y="4751"/>
                    <a:pt x="10384" y="4751"/>
                  </a:cubicBezTo>
                  <a:cubicBezTo>
                    <a:pt x="10051" y="4751"/>
                    <a:pt x="9741" y="4632"/>
                    <a:pt x="9503" y="4394"/>
                  </a:cubicBezTo>
                  <a:cubicBezTo>
                    <a:pt x="9122" y="4013"/>
                    <a:pt x="9027" y="3442"/>
                    <a:pt x="9265" y="2965"/>
                  </a:cubicBezTo>
                  <a:cubicBezTo>
                    <a:pt x="9312" y="2894"/>
                    <a:pt x="9289" y="2799"/>
                    <a:pt x="9241" y="2751"/>
                  </a:cubicBezTo>
                  <a:cubicBezTo>
                    <a:pt x="9212" y="2722"/>
                    <a:pt x="9164" y="2701"/>
                    <a:pt x="9115" y="2701"/>
                  </a:cubicBezTo>
                  <a:cubicBezTo>
                    <a:pt x="9085" y="2701"/>
                    <a:pt x="9054" y="2709"/>
                    <a:pt x="9027" y="2727"/>
                  </a:cubicBezTo>
                  <a:cubicBezTo>
                    <a:pt x="8852" y="2815"/>
                    <a:pt x="8664" y="2857"/>
                    <a:pt x="8478" y="2857"/>
                  </a:cubicBezTo>
                  <a:cubicBezTo>
                    <a:pt x="8157" y="2857"/>
                    <a:pt x="7839" y="2730"/>
                    <a:pt x="7598" y="2489"/>
                  </a:cubicBezTo>
                  <a:cubicBezTo>
                    <a:pt x="7122" y="1989"/>
                    <a:pt x="7122" y="1203"/>
                    <a:pt x="7598" y="727"/>
                  </a:cubicBezTo>
                  <a:cubicBezTo>
                    <a:pt x="7848" y="477"/>
                    <a:pt x="8169" y="352"/>
                    <a:pt x="8488" y="352"/>
                  </a:cubicBezTo>
                  <a:cubicBezTo>
                    <a:pt x="8806" y="352"/>
                    <a:pt x="9122" y="477"/>
                    <a:pt x="9360" y="727"/>
                  </a:cubicBezTo>
                  <a:cubicBezTo>
                    <a:pt x="9741" y="1108"/>
                    <a:pt x="9836" y="1679"/>
                    <a:pt x="9598" y="2156"/>
                  </a:cubicBezTo>
                  <a:cubicBezTo>
                    <a:pt x="9574" y="2227"/>
                    <a:pt x="9598" y="2299"/>
                    <a:pt x="9646" y="2346"/>
                  </a:cubicBezTo>
                  <a:cubicBezTo>
                    <a:pt x="9681" y="2381"/>
                    <a:pt x="9728" y="2403"/>
                    <a:pt x="9779" y="2403"/>
                  </a:cubicBezTo>
                  <a:cubicBezTo>
                    <a:pt x="9798" y="2403"/>
                    <a:pt x="9817" y="2400"/>
                    <a:pt x="9836" y="2394"/>
                  </a:cubicBezTo>
                  <a:cubicBezTo>
                    <a:pt x="10011" y="2306"/>
                    <a:pt x="10199" y="2264"/>
                    <a:pt x="10385" y="2264"/>
                  </a:cubicBezTo>
                  <a:cubicBezTo>
                    <a:pt x="10706" y="2264"/>
                    <a:pt x="11024" y="2391"/>
                    <a:pt x="11265" y="2632"/>
                  </a:cubicBezTo>
                  <a:cubicBezTo>
                    <a:pt x="11480" y="2846"/>
                    <a:pt x="11622" y="3132"/>
                    <a:pt x="11646" y="3418"/>
                  </a:cubicBezTo>
                  <a:cubicBezTo>
                    <a:pt x="11646" y="3513"/>
                    <a:pt x="11718" y="3585"/>
                    <a:pt x="11813" y="3585"/>
                  </a:cubicBezTo>
                  <a:cubicBezTo>
                    <a:pt x="11908" y="3585"/>
                    <a:pt x="11980" y="3513"/>
                    <a:pt x="11980" y="3394"/>
                  </a:cubicBezTo>
                  <a:cubicBezTo>
                    <a:pt x="11956" y="3013"/>
                    <a:pt x="11789" y="2656"/>
                    <a:pt x="11527" y="2370"/>
                  </a:cubicBezTo>
                  <a:cubicBezTo>
                    <a:pt x="11209" y="2071"/>
                    <a:pt x="10803" y="1903"/>
                    <a:pt x="10389" y="1903"/>
                  </a:cubicBezTo>
                  <a:cubicBezTo>
                    <a:pt x="10276" y="1903"/>
                    <a:pt x="10163" y="1916"/>
                    <a:pt x="10051" y="1941"/>
                  </a:cubicBezTo>
                  <a:cubicBezTo>
                    <a:pt x="10170" y="1417"/>
                    <a:pt x="10003" y="870"/>
                    <a:pt x="9622" y="465"/>
                  </a:cubicBezTo>
                  <a:cubicBezTo>
                    <a:pt x="9312" y="155"/>
                    <a:pt x="8902" y="0"/>
                    <a:pt x="8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01;p40">
              <a:extLst>
                <a:ext uri="{FF2B5EF4-FFF2-40B4-BE49-F238E27FC236}">
                  <a16:creationId xmlns:a16="http://schemas.microsoft.com/office/drawing/2014/main" id="{5149910D-31C0-4D60-F7B8-24C0E2E77969}"/>
                </a:ext>
              </a:extLst>
            </p:cNvPr>
            <p:cNvSpPr/>
            <p:nvPr/>
          </p:nvSpPr>
          <p:spPr>
            <a:xfrm>
              <a:off x="2115763" y="2910656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1"/>
                  </a:moveTo>
                  <a:cubicBezTo>
                    <a:pt x="156" y="1"/>
                    <a:pt x="108" y="19"/>
                    <a:pt x="72" y="54"/>
                  </a:cubicBezTo>
                  <a:cubicBezTo>
                    <a:pt x="1" y="126"/>
                    <a:pt x="1" y="221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87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02;p40">
              <a:extLst>
                <a:ext uri="{FF2B5EF4-FFF2-40B4-BE49-F238E27FC236}">
                  <a16:creationId xmlns:a16="http://schemas.microsoft.com/office/drawing/2014/main" id="{4251B799-4DFD-EEDC-96ED-A957640E06B6}"/>
                </a:ext>
              </a:extLst>
            </p:cNvPr>
            <p:cNvSpPr/>
            <p:nvPr/>
          </p:nvSpPr>
          <p:spPr>
            <a:xfrm>
              <a:off x="2078445" y="2925946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3" y="0"/>
                  </a:moveTo>
                  <a:cubicBezTo>
                    <a:pt x="155" y="0"/>
                    <a:pt x="107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548" y="768"/>
                  </a:lnTo>
                  <a:cubicBezTo>
                    <a:pt x="572" y="816"/>
                    <a:pt x="619" y="816"/>
                    <a:pt x="667" y="816"/>
                  </a:cubicBezTo>
                  <a:cubicBezTo>
                    <a:pt x="715" y="816"/>
                    <a:pt x="762" y="816"/>
                    <a:pt x="786" y="768"/>
                  </a:cubicBezTo>
                  <a:cubicBezTo>
                    <a:pt x="857" y="697"/>
                    <a:pt x="857" y="602"/>
                    <a:pt x="786" y="530"/>
                  </a:cubicBezTo>
                  <a:lnTo>
                    <a:pt x="334" y="54"/>
                  </a:lnTo>
                  <a:cubicBezTo>
                    <a:pt x="298" y="18"/>
                    <a:pt x="250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03;p40">
              <a:extLst>
                <a:ext uri="{FF2B5EF4-FFF2-40B4-BE49-F238E27FC236}">
                  <a16:creationId xmlns:a16="http://schemas.microsoft.com/office/drawing/2014/main" id="{2437F9C2-B21D-8CB9-89C8-AA17836FF7DE}"/>
                </a:ext>
              </a:extLst>
            </p:cNvPr>
            <p:cNvSpPr/>
            <p:nvPr/>
          </p:nvSpPr>
          <p:spPr>
            <a:xfrm>
              <a:off x="2063155" y="2963299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0"/>
                  </a:moveTo>
                  <a:cubicBezTo>
                    <a:pt x="155" y="0"/>
                    <a:pt x="108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239" y="459"/>
                  </a:lnTo>
                  <a:cubicBezTo>
                    <a:pt x="262" y="506"/>
                    <a:pt x="310" y="506"/>
                    <a:pt x="358" y="506"/>
                  </a:cubicBezTo>
                  <a:cubicBezTo>
                    <a:pt x="405" y="506"/>
                    <a:pt x="453" y="506"/>
                    <a:pt x="477" y="459"/>
                  </a:cubicBezTo>
                  <a:cubicBezTo>
                    <a:pt x="548" y="387"/>
                    <a:pt x="548" y="292"/>
                    <a:pt x="477" y="221"/>
                  </a:cubicBezTo>
                  <a:lnTo>
                    <a:pt x="310" y="54"/>
                  </a:lnTo>
                  <a:cubicBezTo>
                    <a:pt x="286" y="18"/>
                    <a:pt x="24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04;p40">
              <a:extLst>
                <a:ext uri="{FF2B5EF4-FFF2-40B4-BE49-F238E27FC236}">
                  <a16:creationId xmlns:a16="http://schemas.microsoft.com/office/drawing/2014/main" id="{C914E44C-02D1-AC38-D3E2-BC3EBF9B3C07}"/>
                </a:ext>
              </a:extLst>
            </p:cNvPr>
            <p:cNvSpPr/>
            <p:nvPr/>
          </p:nvSpPr>
          <p:spPr>
            <a:xfrm>
              <a:off x="2025801" y="2978554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0" y="1"/>
                  </a:moveTo>
                  <a:cubicBezTo>
                    <a:pt x="155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316"/>
                  </a:cubicBezTo>
                  <a:lnTo>
                    <a:pt x="548" y="769"/>
                  </a:lnTo>
                  <a:cubicBezTo>
                    <a:pt x="572" y="817"/>
                    <a:pt x="620" y="817"/>
                    <a:pt x="667" y="817"/>
                  </a:cubicBezTo>
                  <a:cubicBezTo>
                    <a:pt x="715" y="817"/>
                    <a:pt x="763" y="817"/>
                    <a:pt x="787" y="769"/>
                  </a:cubicBezTo>
                  <a:cubicBezTo>
                    <a:pt x="858" y="697"/>
                    <a:pt x="858" y="602"/>
                    <a:pt x="787" y="531"/>
                  </a:cubicBezTo>
                  <a:lnTo>
                    <a:pt x="310" y="54"/>
                  </a:lnTo>
                  <a:cubicBezTo>
                    <a:pt x="286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05;p40">
              <a:extLst>
                <a:ext uri="{FF2B5EF4-FFF2-40B4-BE49-F238E27FC236}">
                  <a16:creationId xmlns:a16="http://schemas.microsoft.com/office/drawing/2014/main" id="{DEEB5A45-FF0E-2A8D-1928-FE4A9FAD8A59}"/>
                </a:ext>
              </a:extLst>
            </p:cNvPr>
            <p:cNvSpPr/>
            <p:nvPr/>
          </p:nvSpPr>
          <p:spPr>
            <a:xfrm>
              <a:off x="2010511" y="3015908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191" y="1"/>
                  </a:moveTo>
                  <a:cubicBezTo>
                    <a:pt x="150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75" y="19"/>
                    <a:pt x="233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76DFF25-A1E3-5AB4-7084-6418607800AB}"/>
              </a:ext>
            </a:extLst>
          </p:cNvPr>
          <p:cNvCxnSpPr>
            <a:cxnSpLocks/>
          </p:cNvCxnSpPr>
          <p:nvPr/>
        </p:nvCxnSpPr>
        <p:spPr>
          <a:xfrm>
            <a:off x="613300" y="4609653"/>
            <a:ext cx="55268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61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74B086-8273-CB11-DBA0-FB2607BA1A73}"/>
              </a:ext>
            </a:extLst>
          </p:cNvPr>
          <p:cNvSpPr txBox="1"/>
          <p:nvPr/>
        </p:nvSpPr>
        <p:spPr>
          <a:xfrm>
            <a:off x="2532371" y="43647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90F7-BD4F-11B0-FC4F-F3198BFB90EE}"/>
              </a:ext>
            </a:extLst>
          </p:cNvPr>
          <p:cNvSpPr txBox="1"/>
          <p:nvPr/>
        </p:nvSpPr>
        <p:spPr>
          <a:xfrm>
            <a:off x="874231" y="6242484"/>
            <a:ext cx="501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Database Concept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9F2A5A-3B57-313F-7F4A-3FE9FEBBFFD9}"/>
              </a:ext>
            </a:extLst>
          </p:cNvPr>
          <p:cNvCxnSpPr>
            <a:cxnSpLocks/>
          </p:cNvCxnSpPr>
          <p:nvPr/>
        </p:nvCxnSpPr>
        <p:spPr>
          <a:xfrm>
            <a:off x="311416" y="5802290"/>
            <a:ext cx="627058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1316352-3101-CF0E-3560-B2CDFB6E3B14}"/>
              </a:ext>
            </a:extLst>
          </p:cNvPr>
          <p:cNvSpPr/>
          <p:nvPr/>
        </p:nvSpPr>
        <p:spPr>
          <a:xfrm>
            <a:off x="2710827" y="6946736"/>
            <a:ext cx="1496868" cy="1496868"/>
          </a:xfrm>
          <a:prstGeom prst="ellipse">
            <a:avLst/>
          </a:prstGeom>
          <a:solidFill>
            <a:srgbClr val="C5AF9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CBB7831-373F-BA5B-38A2-1CFAD5212D05}"/>
              </a:ext>
            </a:extLst>
          </p:cNvPr>
          <p:cNvSpPr/>
          <p:nvPr/>
        </p:nvSpPr>
        <p:spPr>
          <a:xfrm>
            <a:off x="4877852" y="6946734"/>
            <a:ext cx="1496868" cy="1496868"/>
          </a:xfrm>
          <a:prstGeom prst="ellipse">
            <a:avLst/>
          </a:prstGeom>
          <a:solidFill>
            <a:srgbClr val="EDBCB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939976D-FDCF-1313-BE46-7A023537A43B}"/>
              </a:ext>
            </a:extLst>
          </p:cNvPr>
          <p:cNvSpPr/>
          <p:nvPr/>
        </p:nvSpPr>
        <p:spPr>
          <a:xfrm>
            <a:off x="543802" y="6946736"/>
            <a:ext cx="1496868" cy="1496868"/>
          </a:xfrm>
          <a:prstGeom prst="ellipse">
            <a:avLst/>
          </a:prstGeom>
          <a:solidFill>
            <a:srgbClr val="CCA087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10143D-676F-D213-2AF2-19F6C78BCEB2}"/>
              </a:ext>
            </a:extLst>
          </p:cNvPr>
          <p:cNvSpPr txBox="1"/>
          <p:nvPr/>
        </p:nvSpPr>
        <p:spPr>
          <a:xfrm>
            <a:off x="332876" y="8866923"/>
            <a:ext cx="1845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불필요한 메모리 소모가 없는가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942A2-8A99-AA8B-CC50-20AAD6A684A1}"/>
              </a:ext>
            </a:extLst>
          </p:cNvPr>
          <p:cNvSpPr txBox="1"/>
          <p:nvPr/>
        </p:nvSpPr>
        <p:spPr>
          <a:xfrm>
            <a:off x="2340676" y="9004381"/>
            <a:ext cx="2183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구현에 적절한가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A34DB-D06A-15D4-98AD-EA24E7F0BC29}"/>
              </a:ext>
            </a:extLst>
          </p:cNvPr>
          <p:cNvSpPr txBox="1"/>
          <p:nvPr/>
        </p:nvSpPr>
        <p:spPr>
          <a:xfrm>
            <a:off x="4736637" y="8907311"/>
            <a:ext cx="1845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끊임 없이 소통하고 수정 보완</a:t>
            </a:r>
          </a:p>
        </p:txBody>
      </p:sp>
      <p:pic>
        <p:nvPicPr>
          <p:cNvPr id="34" name="그래픽 33" descr="이사회실 단색으로 채워진">
            <a:extLst>
              <a:ext uri="{FF2B5EF4-FFF2-40B4-BE49-F238E27FC236}">
                <a16:creationId xmlns:a16="http://schemas.microsoft.com/office/drawing/2014/main" id="{28D9E160-0551-58AD-27BA-4F9A248C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145" y="7135709"/>
            <a:ext cx="1118918" cy="1118918"/>
          </a:xfrm>
          <a:prstGeom prst="rect">
            <a:avLst/>
          </a:prstGeom>
        </p:spPr>
      </p:pic>
      <p:pic>
        <p:nvPicPr>
          <p:cNvPr id="35" name="그래픽 33" descr="클라우드 컴퓨팅">
            <a:extLst>
              <a:ext uri="{FF2B5EF4-FFF2-40B4-BE49-F238E27FC236}">
                <a16:creationId xmlns:a16="http://schemas.microsoft.com/office/drawing/2014/main" id="{CD80CD6B-BD82-E794-2530-92AC19AD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075" y="7295929"/>
            <a:ext cx="819095" cy="819095"/>
          </a:xfrm>
          <a:prstGeom prst="rect">
            <a:avLst/>
          </a:prstGeom>
        </p:spPr>
      </p:pic>
      <p:pic>
        <p:nvPicPr>
          <p:cNvPr id="36" name="그래픽 5" descr="선반 위의 책 단색으로 채워진">
            <a:extLst>
              <a:ext uri="{FF2B5EF4-FFF2-40B4-BE49-F238E27FC236}">
                <a16:creationId xmlns:a16="http://schemas.microsoft.com/office/drawing/2014/main" id="{DC8C15CA-95AD-9987-F7F7-E4D447BC3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905" y="7298815"/>
            <a:ext cx="843916" cy="843916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7BF1871-BF06-3E1B-1293-71CDB9B5F20F}"/>
              </a:ext>
            </a:extLst>
          </p:cNvPr>
          <p:cNvCxnSpPr/>
          <p:nvPr/>
        </p:nvCxnSpPr>
        <p:spPr>
          <a:xfrm>
            <a:off x="1001911" y="8717323"/>
            <a:ext cx="558800" cy="0"/>
          </a:xfrm>
          <a:prstGeom prst="line">
            <a:avLst/>
          </a:prstGeom>
          <a:ln w="38100">
            <a:solidFill>
              <a:srgbClr val="CCA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3A2BB-0368-F749-178C-721D26AB1438}"/>
              </a:ext>
            </a:extLst>
          </p:cNvPr>
          <p:cNvCxnSpPr/>
          <p:nvPr/>
        </p:nvCxnSpPr>
        <p:spPr>
          <a:xfrm>
            <a:off x="3190380" y="8717323"/>
            <a:ext cx="558800" cy="0"/>
          </a:xfrm>
          <a:prstGeom prst="line">
            <a:avLst/>
          </a:prstGeom>
          <a:ln w="38100">
            <a:solidFill>
              <a:srgbClr val="C5A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CB9B35E-D337-8AAE-498A-1A43E360373D}"/>
              </a:ext>
            </a:extLst>
          </p:cNvPr>
          <p:cNvCxnSpPr/>
          <p:nvPr/>
        </p:nvCxnSpPr>
        <p:spPr>
          <a:xfrm>
            <a:off x="5372919" y="8717323"/>
            <a:ext cx="558800" cy="0"/>
          </a:xfrm>
          <a:prstGeom prst="line">
            <a:avLst/>
          </a:prstGeom>
          <a:ln w="38100">
            <a:solidFill>
              <a:srgbClr val="EDBC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F26121-C0A3-D0E7-78D8-BA562B382774}"/>
              </a:ext>
            </a:extLst>
          </p:cNvPr>
          <p:cNvSpPr/>
          <p:nvPr/>
        </p:nvSpPr>
        <p:spPr>
          <a:xfrm>
            <a:off x="305508" y="1299123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FB065A-D993-7F5C-A4C1-CC5EF29E0AE6}"/>
              </a:ext>
            </a:extLst>
          </p:cNvPr>
          <p:cNvSpPr/>
          <p:nvPr/>
        </p:nvSpPr>
        <p:spPr>
          <a:xfrm>
            <a:off x="1446598" y="1299126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519E63-249F-AB46-B11D-5A04C3D9C1D8}"/>
              </a:ext>
            </a:extLst>
          </p:cNvPr>
          <p:cNvSpPr txBox="1"/>
          <p:nvPr/>
        </p:nvSpPr>
        <p:spPr>
          <a:xfrm>
            <a:off x="437188" y="1451114"/>
            <a:ext cx="65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Front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6DF64B-2A72-2E2A-86AF-BD41859D3C36}"/>
              </a:ext>
            </a:extLst>
          </p:cNvPr>
          <p:cNvSpPr/>
          <p:nvPr/>
        </p:nvSpPr>
        <p:spPr>
          <a:xfrm>
            <a:off x="305506" y="2150984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6194AD-D560-8234-59A6-56F22F427C48}"/>
              </a:ext>
            </a:extLst>
          </p:cNvPr>
          <p:cNvSpPr/>
          <p:nvPr/>
        </p:nvSpPr>
        <p:spPr>
          <a:xfrm>
            <a:off x="1446596" y="2150987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768C9B-83A6-75DB-5699-F39F4321BFFA}"/>
              </a:ext>
            </a:extLst>
          </p:cNvPr>
          <p:cNvSpPr txBox="1"/>
          <p:nvPr/>
        </p:nvSpPr>
        <p:spPr>
          <a:xfrm>
            <a:off x="518901" y="2314558"/>
            <a:ext cx="58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Back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86787D-4E12-D807-BCC3-9C6FB3EA9B00}"/>
              </a:ext>
            </a:extLst>
          </p:cNvPr>
          <p:cNvSpPr/>
          <p:nvPr/>
        </p:nvSpPr>
        <p:spPr>
          <a:xfrm>
            <a:off x="305504" y="2973427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3E9E1F-FA23-651F-426C-52891814DF74}"/>
              </a:ext>
            </a:extLst>
          </p:cNvPr>
          <p:cNvSpPr/>
          <p:nvPr/>
        </p:nvSpPr>
        <p:spPr>
          <a:xfrm>
            <a:off x="1446594" y="2973430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D573B4-1183-3783-1FC9-E938A2296F57}"/>
              </a:ext>
            </a:extLst>
          </p:cNvPr>
          <p:cNvSpPr txBox="1"/>
          <p:nvPr/>
        </p:nvSpPr>
        <p:spPr>
          <a:xfrm>
            <a:off x="599737" y="3135466"/>
            <a:ext cx="403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DB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51F87-4B01-729C-EE93-1749727B55DA}"/>
              </a:ext>
            </a:extLst>
          </p:cNvPr>
          <p:cNvSpPr/>
          <p:nvPr/>
        </p:nvSpPr>
        <p:spPr>
          <a:xfrm>
            <a:off x="311416" y="3825285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471C3-1669-D378-BC91-575A81D9E405}"/>
              </a:ext>
            </a:extLst>
          </p:cNvPr>
          <p:cNvSpPr/>
          <p:nvPr/>
        </p:nvSpPr>
        <p:spPr>
          <a:xfrm>
            <a:off x="1452506" y="3825288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0D4E7D-DFE0-EA05-8752-63A7B089CA38}"/>
              </a:ext>
            </a:extLst>
          </p:cNvPr>
          <p:cNvSpPr txBox="1"/>
          <p:nvPr/>
        </p:nvSpPr>
        <p:spPr>
          <a:xfrm>
            <a:off x="568226" y="3978239"/>
            <a:ext cx="453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IDE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09462C-66FA-0EF0-D15E-33324A2E47F9}"/>
              </a:ext>
            </a:extLst>
          </p:cNvPr>
          <p:cNvSpPr/>
          <p:nvPr/>
        </p:nvSpPr>
        <p:spPr>
          <a:xfrm>
            <a:off x="305504" y="4683822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8424E6-9601-59BF-2FF1-CDB338AFFA8D}"/>
              </a:ext>
            </a:extLst>
          </p:cNvPr>
          <p:cNvSpPr/>
          <p:nvPr/>
        </p:nvSpPr>
        <p:spPr>
          <a:xfrm>
            <a:off x="1446594" y="4683825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2064E1-3039-6AB1-F659-0BDF9318A0FA}"/>
              </a:ext>
            </a:extLst>
          </p:cNvPr>
          <p:cNvSpPr txBox="1"/>
          <p:nvPr/>
        </p:nvSpPr>
        <p:spPr>
          <a:xfrm>
            <a:off x="310714" y="4846227"/>
            <a:ext cx="94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Cor Tool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884380E9-282F-C930-ACE5-B373E7AE8BF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29" y="1187123"/>
            <a:ext cx="1375048" cy="76925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E75C7AA9-B6C7-F733-7E8B-22D46FF0163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94" y="1512016"/>
            <a:ext cx="899617" cy="219788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E11B4EDA-AC76-A217-D408-276D0298CF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9" y="1422624"/>
            <a:ext cx="552702" cy="417597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A0061C1-A1A9-0D91-5CD7-5E9735C9107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31" y="1435761"/>
            <a:ext cx="641048" cy="30770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CCD70AC-361F-C5A2-F7FF-108A94F0E99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27" y="1482655"/>
            <a:ext cx="991874" cy="25117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1796527F-34C8-2AFC-7CF1-AE44B3A7CCF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29" y="3945134"/>
            <a:ext cx="414241" cy="41424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FCF3C24-1F15-9D66-DB70-971F8ECE6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3" y="3939733"/>
            <a:ext cx="561847" cy="463806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29038BD-740C-B657-84D3-62C665F4D1E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11" y="3063709"/>
            <a:ext cx="679800" cy="44731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2C5829E-6102-D167-36C8-6DCFE8B40E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05" y="3077344"/>
            <a:ext cx="1058517" cy="37804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77914F8-017F-4782-11E2-6EF7D8C7930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8" y="2227971"/>
            <a:ext cx="1057558" cy="41241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234890B-10AB-EC33-6A21-3A3EAB72B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70" y="4802981"/>
            <a:ext cx="1223551" cy="28731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BABB0CEB-07CB-6E9A-E48E-8631ADED88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12" y="4836641"/>
            <a:ext cx="562624" cy="26604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61A1A3A5-71E5-3276-0082-24E4A77ED33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29" y="4801076"/>
            <a:ext cx="470684" cy="36657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6F49A56E-EB98-54D8-EDDE-3ED219F189F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12" y="2249398"/>
            <a:ext cx="915442" cy="426482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B311DC5C-91F8-C92B-8043-6F43927A47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34" y="4740780"/>
            <a:ext cx="584737" cy="45398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605CDEF-D59D-2760-161E-CB6D351230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4" y="4784572"/>
            <a:ext cx="822305" cy="366569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66B7AFC-24AA-7A1A-A155-A111C97BC1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86" y="4855712"/>
            <a:ext cx="653971" cy="27668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0765B4C2-7599-8BAF-2D59-5AB7D85C57A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55" y="2189511"/>
            <a:ext cx="962418" cy="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1E0651-6EBA-8244-1ED5-A61C676C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5" y="1540956"/>
            <a:ext cx="6354501" cy="2964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4B086-8273-CB11-DBA0-FB2607BA1A73}"/>
              </a:ext>
            </a:extLst>
          </p:cNvPr>
          <p:cNvSpPr txBox="1"/>
          <p:nvPr/>
        </p:nvSpPr>
        <p:spPr>
          <a:xfrm>
            <a:off x="598476" y="679171"/>
            <a:ext cx="556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Meow me you Gantt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Chart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90F7-BD4F-11B0-FC4F-F3198BFB90EE}"/>
              </a:ext>
            </a:extLst>
          </p:cNvPr>
          <p:cNvSpPr txBox="1"/>
          <p:nvPr/>
        </p:nvSpPr>
        <p:spPr>
          <a:xfrm>
            <a:off x="1804956" y="5709297"/>
            <a:ext cx="341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Database (ERD)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16F270-55DF-E8DA-F065-8CACD1857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b="3851"/>
          <a:stretch/>
        </p:blipFill>
        <p:spPr>
          <a:xfrm>
            <a:off x="335665" y="6579037"/>
            <a:ext cx="6354501" cy="171372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9F2A5A-3B57-313F-7F4A-3FE9FEBBFFD9}"/>
              </a:ext>
            </a:extLst>
          </p:cNvPr>
          <p:cNvCxnSpPr>
            <a:cxnSpLocks/>
          </p:cNvCxnSpPr>
          <p:nvPr/>
        </p:nvCxnSpPr>
        <p:spPr>
          <a:xfrm>
            <a:off x="335665" y="5107166"/>
            <a:ext cx="627058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086471" y="339524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Database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07325-EAAF-221C-69FE-E941C265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6" y="2224391"/>
            <a:ext cx="3080179" cy="167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C691E7-4D93-7F39-6BA3-0D18EE99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739" y="2748956"/>
            <a:ext cx="3083558" cy="553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6CAE26-7DEE-6496-142B-98DA0711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1" y="5311818"/>
            <a:ext cx="3080179" cy="126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46F45-D608-6708-72EA-522AD8AB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463" y="5964032"/>
            <a:ext cx="3093601" cy="573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EB1C95-5665-1560-261A-EA21B6D3F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463" y="5306766"/>
            <a:ext cx="3063402" cy="556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32EB3-E499-BDE4-FE4E-B62952849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463" y="8119414"/>
            <a:ext cx="3063402" cy="95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A7B2A-CB8B-1D7E-9A6E-79EA290E4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36" y="6744177"/>
            <a:ext cx="3066764" cy="54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F700A-0920-66C0-82C5-674C6902A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936" y="6652189"/>
            <a:ext cx="3070128" cy="74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3F2DCE-A964-ACE5-BA1D-51BED9CA8C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8936" y="7486682"/>
            <a:ext cx="3090303" cy="54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F13B37-5D7B-3BF4-2BE9-926A905A7E5E}"/>
              </a:ext>
            </a:extLst>
          </p:cNvPr>
          <p:cNvSpPr txBox="1"/>
          <p:nvPr/>
        </p:nvSpPr>
        <p:spPr>
          <a:xfrm>
            <a:off x="362236" y="1600876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유저 정보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39B7B2-CB25-1211-4CAD-658039C19445}"/>
              </a:ext>
            </a:extLst>
          </p:cNvPr>
          <p:cNvCxnSpPr>
            <a:cxnSpLocks/>
          </p:cNvCxnSpPr>
          <p:nvPr/>
        </p:nvCxnSpPr>
        <p:spPr>
          <a:xfrm>
            <a:off x="382411" y="4281205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7232A9-3DC4-F929-65A7-E5DE43A09931}"/>
              </a:ext>
            </a:extLst>
          </p:cNvPr>
          <p:cNvSpPr txBox="1"/>
          <p:nvPr/>
        </p:nvSpPr>
        <p:spPr>
          <a:xfrm>
            <a:off x="316303" y="456273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커뮤니티 정보</a:t>
            </a:r>
          </a:p>
        </p:txBody>
      </p:sp>
    </p:spTree>
    <p:extLst>
      <p:ext uri="{BB962C8B-B14F-4D97-AF65-F5344CB8AC3E}">
        <p14:creationId xmlns:p14="http://schemas.microsoft.com/office/powerpoint/2010/main" val="93443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086471" y="339524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Database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테이블 명세서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9F4579-6CF8-3401-1449-8AE82E5E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" y="2221331"/>
            <a:ext cx="2893426" cy="157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C90024-2CC1-F60D-6D8C-FAD65AD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68" y="2427331"/>
            <a:ext cx="2899775" cy="52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F95406-08C4-0B14-EC48-2B9F8E28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268" y="3157437"/>
            <a:ext cx="2899775" cy="51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0F3653-D785-8F59-2E54-A911697D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97" y="4278021"/>
            <a:ext cx="2832632" cy="97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B0B202-EFAD-6929-445E-4CC51F56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084" y="5348339"/>
            <a:ext cx="2823336" cy="59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93107E-D33C-CC97-A938-DCBBEE74F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086" y="6054213"/>
            <a:ext cx="2823334" cy="79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E7032D-8120-661C-5DEE-E066AA574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06" y="4278020"/>
            <a:ext cx="2936981" cy="52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A1E1D2-6198-7705-F557-15CE4C84A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45" y="5957506"/>
            <a:ext cx="2940190" cy="53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438435" y="158127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후원 정보</a:t>
            </a:r>
          </a:p>
        </p:txBody>
      </p:sp>
    </p:spTree>
    <p:extLst>
      <p:ext uri="{BB962C8B-B14F-4D97-AF65-F5344CB8AC3E}">
        <p14:creationId xmlns:p14="http://schemas.microsoft.com/office/powerpoint/2010/main" val="992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754161" y="339524"/>
            <a:ext cx="3254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Front-end Page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438434" y="1090402"/>
            <a:ext cx="3650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Layout-Fragments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형태의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ECA8A-37D5-977C-917A-581BACB2A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90"/>
          <a:stretch/>
        </p:blipFill>
        <p:spPr>
          <a:xfrm>
            <a:off x="514295" y="2735997"/>
            <a:ext cx="2899540" cy="5211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A3FEB-783E-5369-4370-6E97B2562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8" b="-5225"/>
          <a:stretch/>
        </p:blipFill>
        <p:spPr>
          <a:xfrm>
            <a:off x="3775599" y="2735997"/>
            <a:ext cx="2899540" cy="5140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171F2-60FD-C203-8078-848467835903}"/>
              </a:ext>
            </a:extLst>
          </p:cNvPr>
          <p:cNvSpPr txBox="1"/>
          <p:nvPr/>
        </p:nvSpPr>
        <p:spPr>
          <a:xfrm>
            <a:off x="438434" y="1577799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A25B1D-57FA-B4F9-B8E6-7D8E46EA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58" y="2185260"/>
            <a:ext cx="1994724" cy="3528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1E0DA1-3DBF-41C9-D8CE-648148A0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70" y="7876956"/>
            <a:ext cx="1506220" cy="4070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19349A-419B-E536-A0E5-4B7FB127B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60" y="8451587"/>
            <a:ext cx="5129288" cy="4885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35DD4F-B115-D752-B8DA-305C63292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0" y="2228279"/>
            <a:ext cx="2008295" cy="407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9F77A8-0D95-9109-4CB2-A2611BE5E6DD}"/>
              </a:ext>
            </a:extLst>
          </p:cNvPr>
          <p:cNvCxnSpPr>
            <a:cxnSpLocks/>
          </p:cNvCxnSpPr>
          <p:nvPr/>
        </p:nvCxnSpPr>
        <p:spPr>
          <a:xfrm flipV="1">
            <a:off x="2855385" y="2419730"/>
            <a:ext cx="530275" cy="339927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3BD288-AC12-DD25-3CC0-9E0FD90B62A7}"/>
              </a:ext>
            </a:extLst>
          </p:cNvPr>
          <p:cNvCxnSpPr>
            <a:cxnSpLocks/>
          </p:cNvCxnSpPr>
          <p:nvPr/>
        </p:nvCxnSpPr>
        <p:spPr>
          <a:xfrm>
            <a:off x="2410577" y="7947514"/>
            <a:ext cx="0" cy="504073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FA6A179-09F4-7F1C-CDE4-56686C480F59}"/>
              </a:ext>
            </a:extLst>
          </p:cNvPr>
          <p:cNvCxnSpPr>
            <a:cxnSpLocks/>
          </p:cNvCxnSpPr>
          <p:nvPr/>
        </p:nvCxnSpPr>
        <p:spPr>
          <a:xfrm>
            <a:off x="5332480" y="7372883"/>
            <a:ext cx="0" cy="504073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B3774-6662-D14A-1BD3-7EFF4D267726}"/>
              </a:ext>
            </a:extLst>
          </p:cNvPr>
          <p:cNvSpPr txBox="1"/>
          <p:nvPr/>
        </p:nvSpPr>
        <p:spPr>
          <a:xfrm>
            <a:off x="438434" y="400521"/>
            <a:ext cx="1364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사업소개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DDA05-CAC3-7E03-F9D9-FE749F5973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8" y="1215625"/>
            <a:ext cx="2090635" cy="3457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F962B-228E-4349-6A89-339B6AEDB1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73" y="1215625"/>
            <a:ext cx="2511253" cy="3457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722D0D-1598-75B7-8681-20521E7292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87" y="1215624"/>
            <a:ext cx="1919453" cy="1386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C6967-93E3-F109-7656-4B2D35EA3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8" y="5931118"/>
            <a:ext cx="2116929" cy="2784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2DEC3F-784B-D641-2372-5EE921E720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897" y="5766411"/>
            <a:ext cx="1543300" cy="3309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537A8B-1F4C-4062-0A7E-B27D71F72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149" y="5931117"/>
            <a:ext cx="1755278" cy="1490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58393-9C16-B4AE-70D7-7CDA9D9A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149" y="7565236"/>
            <a:ext cx="1502527" cy="1688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41730-E656-EC94-F6EF-7E163700A900}"/>
              </a:ext>
            </a:extLst>
          </p:cNvPr>
          <p:cNvSpPr txBox="1"/>
          <p:nvPr/>
        </p:nvSpPr>
        <p:spPr>
          <a:xfrm>
            <a:off x="434628" y="5078591"/>
            <a:ext cx="10695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FD3D46-3394-18E4-A8B7-F1A4EE8554F5}"/>
              </a:ext>
            </a:extLst>
          </p:cNvPr>
          <p:cNvCxnSpPr>
            <a:cxnSpLocks/>
          </p:cNvCxnSpPr>
          <p:nvPr/>
        </p:nvCxnSpPr>
        <p:spPr>
          <a:xfrm>
            <a:off x="434628" y="4867824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6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373</TotalTime>
  <Words>261</Words>
  <Application>Microsoft Office PowerPoint</Application>
  <PresentationFormat>A4 용지(210x297mm)</PresentationFormat>
  <Paragraphs>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 Sans KR</vt:lpstr>
      <vt:lpstr>Pretendard ExtraBold (제목)</vt:lpstr>
      <vt:lpstr>맑은 고딕</vt:lpstr>
      <vt:lpstr>Arial</vt:lpstr>
      <vt:lpstr>Calibri</vt:lpstr>
      <vt:lpstr>Calibri Light</vt:lpstr>
      <vt:lpstr>DM Serif Text</vt:lpstr>
      <vt:lpstr>Merriweather Sans</vt:lpstr>
      <vt:lpstr>Office 테마</vt:lpstr>
      <vt:lpstr>PowerPoint 프레젠테이션</vt:lpstr>
      <vt:lpstr>PowerPoint 프레젠테이션</vt:lpstr>
      <vt:lpstr>220,000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준희</dc:creator>
  <cp:lastModifiedBy>안 준희</cp:lastModifiedBy>
  <cp:revision>5</cp:revision>
  <dcterms:created xsi:type="dcterms:W3CDTF">2023-03-21T06:35:15Z</dcterms:created>
  <dcterms:modified xsi:type="dcterms:W3CDTF">2023-03-22T10:44:00Z</dcterms:modified>
</cp:coreProperties>
</file>